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9"/>
  </p:notesMasterIdLst>
  <p:handoutMasterIdLst>
    <p:handoutMasterId r:id="rId10"/>
  </p:handoutMasterIdLst>
  <p:sldIdLst>
    <p:sldId id="317" r:id="rId2"/>
    <p:sldId id="256" r:id="rId3"/>
    <p:sldId id="380" r:id="rId4"/>
    <p:sldId id="382" r:id="rId5"/>
    <p:sldId id="381" r:id="rId6"/>
    <p:sldId id="383" r:id="rId7"/>
    <p:sldId id="349" r:id="rId8"/>
  </p:sldIdLst>
  <p:sldSz cx="12192000" cy="6858000"/>
  <p:notesSz cx="6797675" cy="9926638"/>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75757"/>
    <a:srgbClr val="003764"/>
    <a:srgbClr val="DCDCE3"/>
    <a:srgbClr val="E4032E"/>
    <a:srgbClr val="FFF3F3"/>
    <a:srgbClr val="E30029"/>
    <a:srgbClr val="FFFFE7"/>
    <a:srgbClr val="8B96B0"/>
    <a:srgbClr val="31497C"/>
    <a:srgbClr val="FFCBC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86879" autoAdjust="0"/>
  </p:normalViewPr>
  <p:slideViewPr>
    <p:cSldViewPr snapToGrid="0">
      <p:cViewPr varScale="1">
        <p:scale>
          <a:sx n="95" d="100"/>
          <a:sy n="95" d="100"/>
        </p:scale>
        <p:origin x="1266" y="78"/>
      </p:cViewPr>
      <p:guideLst/>
    </p:cSldViewPr>
  </p:slideViewPr>
  <p:notesTextViewPr>
    <p:cViewPr>
      <p:scale>
        <a:sx n="3" d="2"/>
        <a:sy n="3" d="2"/>
      </p:scale>
      <p:origin x="0" y="0"/>
    </p:cViewPr>
  </p:notesTextViewPr>
  <p:sorterViewPr>
    <p:cViewPr>
      <p:scale>
        <a:sx n="100" d="100"/>
        <a:sy n="100" d="100"/>
      </p:scale>
      <p:origin x="0" y="0"/>
    </p:cViewPr>
  </p:sorterViewPr>
  <p:notesViewPr>
    <p:cSldViewPr snapToGrid="0" showGuides="1">
      <p:cViewPr varScale="1">
        <p:scale>
          <a:sx n="77" d="100"/>
          <a:sy n="77" d="100"/>
        </p:scale>
        <p:origin x="4002"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a:extLst>
              <a:ext uri="{FF2B5EF4-FFF2-40B4-BE49-F238E27FC236}">
                <a16:creationId xmlns:a16="http://schemas.microsoft.com/office/drawing/2014/main" id="{DE00A2C9-7FB5-418B-8768-0682C02287BC}"/>
              </a:ext>
            </a:extLst>
          </p:cNvPr>
          <p:cNvSpPr>
            <a:spLocks noGrp="1"/>
          </p:cNvSpPr>
          <p:nvPr>
            <p:ph type="hdr" sz="quarter"/>
          </p:nvPr>
        </p:nvSpPr>
        <p:spPr>
          <a:xfrm>
            <a:off x="2" y="0"/>
            <a:ext cx="2945659" cy="498056"/>
          </a:xfrm>
          <a:prstGeom prst="rect">
            <a:avLst/>
          </a:prstGeom>
        </p:spPr>
        <p:txBody>
          <a:bodyPr vert="horz" lIns="91440" tIns="45720" rIns="91440" bIns="45720" rtlCol="0"/>
          <a:lstStyle>
            <a:lvl1pPr algn="l">
              <a:defRPr sz="1200"/>
            </a:lvl1pPr>
          </a:lstStyle>
          <a:p>
            <a:endParaRPr lang="ko-KR" altLang="en-US"/>
          </a:p>
        </p:txBody>
      </p:sp>
      <p:sp>
        <p:nvSpPr>
          <p:cNvPr id="3" name="날짜 개체 틀 2">
            <a:extLst>
              <a:ext uri="{FF2B5EF4-FFF2-40B4-BE49-F238E27FC236}">
                <a16:creationId xmlns:a16="http://schemas.microsoft.com/office/drawing/2014/main" id="{06F0173E-CD30-4278-BFED-6A0AB48304AA}"/>
              </a:ext>
            </a:extLst>
          </p:cNvPr>
          <p:cNvSpPr>
            <a:spLocks noGrp="1"/>
          </p:cNvSpPr>
          <p:nvPr>
            <p:ph type="dt" sz="quarter" idx="1"/>
          </p:nvPr>
        </p:nvSpPr>
        <p:spPr>
          <a:xfrm>
            <a:off x="3850445" y="0"/>
            <a:ext cx="2945659" cy="498056"/>
          </a:xfrm>
          <a:prstGeom prst="rect">
            <a:avLst/>
          </a:prstGeom>
        </p:spPr>
        <p:txBody>
          <a:bodyPr vert="horz" lIns="91440" tIns="45720" rIns="91440" bIns="45720" rtlCol="0"/>
          <a:lstStyle>
            <a:lvl1pPr algn="r">
              <a:defRPr sz="1200"/>
            </a:lvl1pPr>
          </a:lstStyle>
          <a:p>
            <a:fld id="{4B95276E-FC4E-47C7-9439-B71D7BE35A9D}" type="datetimeFigureOut">
              <a:rPr lang="ko-KR" altLang="en-US" smtClean="0"/>
              <a:t>2026-05-06</a:t>
            </a:fld>
            <a:endParaRPr lang="ko-KR" altLang="en-US"/>
          </a:p>
        </p:txBody>
      </p:sp>
      <p:sp>
        <p:nvSpPr>
          <p:cNvPr id="4" name="바닥글 개체 틀 3">
            <a:extLst>
              <a:ext uri="{FF2B5EF4-FFF2-40B4-BE49-F238E27FC236}">
                <a16:creationId xmlns:a16="http://schemas.microsoft.com/office/drawing/2014/main" id="{F112EF35-4B41-44AA-8EDA-AEB94BB3FBE2}"/>
              </a:ext>
            </a:extLst>
          </p:cNvPr>
          <p:cNvSpPr>
            <a:spLocks noGrp="1"/>
          </p:cNvSpPr>
          <p:nvPr>
            <p:ph type="ftr" sz="quarter" idx="2"/>
          </p:nvPr>
        </p:nvSpPr>
        <p:spPr>
          <a:xfrm>
            <a:off x="2" y="9428585"/>
            <a:ext cx="2945659" cy="498055"/>
          </a:xfrm>
          <a:prstGeom prst="rect">
            <a:avLst/>
          </a:prstGeom>
        </p:spPr>
        <p:txBody>
          <a:bodyPr vert="horz" lIns="91440" tIns="45720" rIns="91440" bIns="45720" rtlCol="0" anchor="b"/>
          <a:lstStyle>
            <a:lvl1pPr algn="l">
              <a:defRPr sz="1200"/>
            </a:lvl1pPr>
          </a:lstStyle>
          <a:p>
            <a:endParaRPr lang="ko-KR" altLang="en-US"/>
          </a:p>
        </p:txBody>
      </p:sp>
      <p:sp>
        <p:nvSpPr>
          <p:cNvPr id="5" name="슬라이드 번호 개체 틀 4">
            <a:extLst>
              <a:ext uri="{FF2B5EF4-FFF2-40B4-BE49-F238E27FC236}">
                <a16:creationId xmlns:a16="http://schemas.microsoft.com/office/drawing/2014/main" id="{6FFC536B-D066-4E75-B019-EBF8487493C1}"/>
              </a:ext>
            </a:extLst>
          </p:cNvPr>
          <p:cNvSpPr>
            <a:spLocks noGrp="1"/>
          </p:cNvSpPr>
          <p:nvPr>
            <p:ph type="sldNum" sz="quarter" idx="3"/>
          </p:nvPr>
        </p:nvSpPr>
        <p:spPr>
          <a:xfrm>
            <a:off x="3850445" y="9428585"/>
            <a:ext cx="2945659" cy="498055"/>
          </a:xfrm>
          <a:prstGeom prst="rect">
            <a:avLst/>
          </a:prstGeom>
        </p:spPr>
        <p:txBody>
          <a:bodyPr vert="horz" lIns="91440" tIns="45720" rIns="91440" bIns="45720" rtlCol="0" anchor="b"/>
          <a:lstStyle>
            <a:lvl1pPr algn="r">
              <a:defRPr sz="1200"/>
            </a:lvl1pPr>
          </a:lstStyle>
          <a:p>
            <a:fld id="{41516EC7-BCCF-4A82-A9EC-708C86B06BF7}" type="slidenum">
              <a:rPr lang="ko-KR" altLang="en-US" smtClean="0"/>
              <a:t>‹#›</a:t>
            </a:fld>
            <a:endParaRPr lang="ko-KR" altLang="en-US"/>
          </a:p>
        </p:txBody>
      </p:sp>
    </p:spTree>
    <p:extLst>
      <p:ext uri="{BB962C8B-B14F-4D97-AF65-F5344CB8AC3E}">
        <p14:creationId xmlns:p14="http://schemas.microsoft.com/office/powerpoint/2010/main" val="26233887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2" y="0"/>
            <a:ext cx="2945659" cy="498056"/>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3850445" y="0"/>
            <a:ext cx="2945659" cy="498056"/>
          </a:xfrm>
          <a:prstGeom prst="rect">
            <a:avLst/>
          </a:prstGeom>
        </p:spPr>
        <p:txBody>
          <a:bodyPr vert="horz" lIns="91440" tIns="45720" rIns="91440" bIns="45720" rtlCol="0"/>
          <a:lstStyle>
            <a:lvl1pPr algn="r">
              <a:defRPr sz="1200"/>
            </a:lvl1pPr>
          </a:lstStyle>
          <a:p>
            <a:fld id="{3672E08E-C5DF-4072-901C-545089476069}" type="datetimeFigureOut">
              <a:rPr lang="ko-KR" altLang="en-US" smtClean="0"/>
              <a:t>2026-05-06</a:t>
            </a:fld>
            <a:endParaRPr lang="ko-KR" altLang="en-US"/>
          </a:p>
        </p:txBody>
      </p:sp>
      <p:sp>
        <p:nvSpPr>
          <p:cNvPr id="4" name="슬라이드 이미지 개체 틀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679768" y="4777195"/>
            <a:ext cx="5438140" cy="3908614"/>
          </a:xfrm>
          <a:prstGeom prst="rect">
            <a:avLst/>
          </a:prstGeom>
        </p:spPr>
        <p:txBody>
          <a:bodyPr vert="horz" lIns="91440" tIns="45720" rIns="91440" bIns="45720" rtlCol="0"/>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6" name="바닥글 개체 틀 5"/>
          <p:cNvSpPr>
            <a:spLocks noGrp="1"/>
          </p:cNvSpPr>
          <p:nvPr>
            <p:ph type="ftr" sz="quarter" idx="4"/>
          </p:nvPr>
        </p:nvSpPr>
        <p:spPr>
          <a:xfrm>
            <a:off x="2" y="9428585"/>
            <a:ext cx="2945659" cy="498055"/>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3850445" y="9428585"/>
            <a:ext cx="2945659" cy="498055"/>
          </a:xfrm>
          <a:prstGeom prst="rect">
            <a:avLst/>
          </a:prstGeom>
        </p:spPr>
        <p:txBody>
          <a:bodyPr vert="horz" lIns="91440" tIns="45720" rIns="91440" bIns="45720" rtlCol="0" anchor="b"/>
          <a:lstStyle>
            <a:lvl1pPr algn="r">
              <a:defRPr sz="1200"/>
            </a:lvl1pPr>
          </a:lstStyle>
          <a:p>
            <a:fld id="{422AC627-E2D2-42EE-AE3A-4C618B605244}" type="slidenum">
              <a:rPr lang="ko-KR" altLang="en-US" smtClean="0"/>
              <a:t>‹#›</a:t>
            </a:fld>
            <a:endParaRPr lang="ko-KR" altLang="en-US"/>
          </a:p>
        </p:txBody>
      </p:sp>
    </p:spTree>
    <p:extLst>
      <p:ext uri="{BB962C8B-B14F-4D97-AF65-F5344CB8AC3E}">
        <p14:creationId xmlns:p14="http://schemas.microsoft.com/office/powerpoint/2010/main" val="3991558410"/>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a:p>
        </p:txBody>
      </p:sp>
      <p:sp>
        <p:nvSpPr>
          <p:cNvPr id="4" name="슬라이드 번호 개체 틀 3"/>
          <p:cNvSpPr>
            <a:spLocks noGrp="1"/>
          </p:cNvSpPr>
          <p:nvPr>
            <p:ph type="sldNum" sz="quarter" idx="5"/>
          </p:nvPr>
        </p:nvSpPr>
        <p:spPr/>
        <p:txBody>
          <a:bodyPr/>
          <a:lstStyle/>
          <a:p>
            <a:fld id="{422AC627-E2D2-42EE-AE3A-4C618B605244}" type="slidenum">
              <a:rPr lang="ko-KR" altLang="en-US" smtClean="0"/>
              <a:t>1</a:t>
            </a:fld>
            <a:endParaRPr lang="ko-KR" altLang="en-US"/>
          </a:p>
        </p:txBody>
      </p:sp>
    </p:spTree>
    <p:extLst>
      <p:ext uri="{BB962C8B-B14F-4D97-AF65-F5344CB8AC3E}">
        <p14:creationId xmlns:p14="http://schemas.microsoft.com/office/powerpoint/2010/main" val="12315763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pPr marL="0" marR="0" lvl="0" indent="0" algn="l" defTabSz="851581" rtl="0" eaLnBrk="1" fontAlgn="auto" latinLnBrk="1" hangingPunct="1">
              <a:lnSpc>
                <a:spcPct val="100000"/>
              </a:lnSpc>
              <a:spcBef>
                <a:spcPts val="0"/>
              </a:spcBef>
              <a:spcAft>
                <a:spcPts val="0"/>
              </a:spcAft>
              <a:buClrTx/>
              <a:buSzTx/>
              <a:buFontTx/>
              <a:buNone/>
              <a:tabLst/>
              <a:defRPr/>
            </a:pPr>
            <a:endParaRPr lang="en-US" altLang="ko-KR" dirty="0"/>
          </a:p>
        </p:txBody>
      </p:sp>
      <p:sp>
        <p:nvSpPr>
          <p:cNvPr id="4" name="슬라이드 번호 개체 틀 3"/>
          <p:cNvSpPr>
            <a:spLocks noGrp="1"/>
          </p:cNvSpPr>
          <p:nvPr>
            <p:ph type="sldNum" sz="quarter" idx="5"/>
          </p:nvPr>
        </p:nvSpPr>
        <p:spPr/>
        <p:txBody>
          <a:bodyPr/>
          <a:lstStyle/>
          <a:p>
            <a:fld id="{74EE1E9C-6C08-4534-9007-3ABF60896818}" type="slidenum">
              <a:rPr lang="ko-KR" altLang="en-US" smtClean="0"/>
              <a:t>2</a:t>
            </a:fld>
            <a:endParaRPr lang="ko-KR" altLang="en-US"/>
          </a:p>
        </p:txBody>
      </p:sp>
    </p:spTree>
    <p:extLst>
      <p:ext uri="{BB962C8B-B14F-4D97-AF65-F5344CB8AC3E}">
        <p14:creationId xmlns:p14="http://schemas.microsoft.com/office/powerpoint/2010/main" val="16946527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pPr marL="0" marR="0" lvl="0" indent="0" algn="l" defTabSz="851581" rtl="0" eaLnBrk="1" fontAlgn="auto" latinLnBrk="1" hangingPunct="1">
              <a:lnSpc>
                <a:spcPct val="100000"/>
              </a:lnSpc>
              <a:spcBef>
                <a:spcPts val="0"/>
              </a:spcBef>
              <a:spcAft>
                <a:spcPts val="0"/>
              </a:spcAft>
              <a:buClrTx/>
              <a:buSzTx/>
              <a:buFontTx/>
              <a:buNone/>
              <a:tabLst/>
              <a:defRPr/>
            </a:pPr>
            <a:endParaRPr lang="en-US" altLang="ko-KR" dirty="0"/>
          </a:p>
        </p:txBody>
      </p:sp>
      <p:sp>
        <p:nvSpPr>
          <p:cNvPr id="4" name="슬라이드 번호 개체 틀 3"/>
          <p:cNvSpPr>
            <a:spLocks noGrp="1"/>
          </p:cNvSpPr>
          <p:nvPr>
            <p:ph type="sldNum" sz="quarter" idx="5"/>
          </p:nvPr>
        </p:nvSpPr>
        <p:spPr/>
        <p:txBody>
          <a:bodyPr/>
          <a:lstStyle/>
          <a:p>
            <a:fld id="{74EE1E9C-6C08-4534-9007-3ABF60896818}" type="slidenum">
              <a:rPr lang="ko-KR" altLang="en-US" smtClean="0"/>
              <a:t>3</a:t>
            </a:fld>
            <a:endParaRPr lang="ko-KR" altLang="en-US"/>
          </a:p>
        </p:txBody>
      </p:sp>
    </p:spTree>
    <p:extLst>
      <p:ext uri="{BB962C8B-B14F-4D97-AF65-F5344CB8AC3E}">
        <p14:creationId xmlns:p14="http://schemas.microsoft.com/office/powerpoint/2010/main" val="25953503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pPr marL="0" marR="0" lvl="0" indent="0" algn="l" defTabSz="851581" rtl="0" eaLnBrk="1" fontAlgn="auto" latinLnBrk="1" hangingPunct="1">
              <a:lnSpc>
                <a:spcPct val="100000"/>
              </a:lnSpc>
              <a:spcBef>
                <a:spcPts val="0"/>
              </a:spcBef>
              <a:spcAft>
                <a:spcPts val="0"/>
              </a:spcAft>
              <a:buClrTx/>
              <a:buSzTx/>
              <a:buFontTx/>
              <a:buNone/>
              <a:tabLst/>
              <a:defRPr/>
            </a:pPr>
            <a:endParaRPr lang="en-US" altLang="ko-KR" dirty="0"/>
          </a:p>
        </p:txBody>
      </p:sp>
      <p:sp>
        <p:nvSpPr>
          <p:cNvPr id="4" name="슬라이드 번호 개체 틀 3"/>
          <p:cNvSpPr>
            <a:spLocks noGrp="1"/>
          </p:cNvSpPr>
          <p:nvPr>
            <p:ph type="sldNum" sz="quarter" idx="5"/>
          </p:nvPr>
        </p:nvSpPr>
        <p:spPr/>
        <p:txBody>
          <a:bodyPr/>
          <a:lstStyle/>
          <a:p>
            <a:fld id="{74EE1E9C-6C08-4534-9007-3ABF60896818}" type="slidenum">
              <a:rPr lang="ko-KR" altLang="en-US" smtClean="0"/>
              <a:t>4</a:t>
            </a:fld>
            <a:endParaRPr lang="ko-KR" altLang="en-US"/>
          </a:p>
        </p:txBody>
      </p:sp>
    </p:spTree>
    <p:extLst>
      <p:ext uri="{BB962C8B-B14F-4D97-AF65-F5344CB8AC3E}">
        <p14:creationId xmlns:p14="http://schemas.microsoft.com/office/powerpoint/2010/main" val="28416550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pPr marL="0" marR="0" lvl="0" indent="0" algn="l" defTabSz="851581" rtl="0" eaLnBrk="1" fontAlgn="auto" latinLnBrk="1" hangingPunct="1">
              <a:lnSpc>
                <a:spcPct val="100000"/>
              </a:lnSpc>
              <a:spcBef>
                <a:spcPts val="0"/>
              </a:spcBef>
              <a:spcAft>
                <a:spcPts val="0"/>
              </a:spcAft>
              <a:buClrTx/>
              <a:buSzTx/>
              <a:buFontTx/>
              <a:buNone/>
              <a:tabLst/>
              <a:defRPr/>
            </a:pPr>
            <a:endParaRPr lang="en-US" altLang="ko-KR" dirty="0"/>
          </a:p>
        </p:txBody>
      </p:sp>
      <p:sp>
        <p:nvSpPr>
          <p:cNvPr id="4" name="슬라이드 번호 개체 틀 3"/>
          <p:cNvSpPr>
            <a:spLocks noGrp="1"/>
          </p:cNvSpPr>
          <p:nvPr>
            <p:ph type="sldNum" sz="quarter" idx="5"/>
          </p:nvPr>
        </p:nvSpPr>
        <p:spPr/>
        <p:txBody>
          <a:bodyPr/>
          <a:lstStyle/>
          <a:p>
            <a:fld id="{74EE1E9C-6C08-4534-9007-3ABF60896818}" type="slidenum">
              <a:rPr lang="ko-KR" altLang="en-US" smtClean="0"/>
              <a:t>5</a:t>
            </a:fld>
            <a:endParaRPr lang="ko-KR" altLang="en-US"/>
          </a:p>
        </p:txBody>
      </p:sp>
    </p:spTree>
    <p:extLst>
      <p:ext uri="{BB962C8B-B14F-4D97-AF65-F5344CB8AC3E}">
        <p14:creationId xmlns:p14="http://schemas.microsoft.com/office/powerpoint/2010/main" val="9644914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pPr marL="0" marR="0" lvl="0" indent="0" algn="l" defTabSz="851581" rtl="0" eaLnBrk="1" fontAlgn="auto" latinLnBrk="1" hangingPunct="1">
              <a:lnSpc>
                <a:spcPct val="100000"/>
              </a:lnSpc>
              <a:spcBef>
                <a:spcPts val="0"/>
              </a:spcBef>
              <a:spcAft>
                <a:spcPts val="0"/>
              </a:spcAft>
              <a:buClrTx/>
              <a:buSzTx/>
              <a:buFontTx/>
              <a:buNone/>
              <a:tabLst/>
              <a:defRPr/>
            </a:pPr>
            <a:endParaRPr lang="en-US" altLang="ko-KR" dirty="0"/>
          </a:p>
        </p:txBody>
      </p:sp>
      <p:sp>
        <p:nvSpPr>
          <p:cNvPr id="4" name="슬라이드 번호 개체 틀 3"/>
          <p:cNvSpPr>
            <a:spLocks noGrp="1"/>
          </p:cNvSpPr>
          <p:nvPr>
            <p:ph type="sldNum" sz="quarter" idx="5"/>
          </p:nvPr>
        </p:nvSpPr>
        <p:spPr/>
        <p:txBody>
          <a:bodyPr/>
          <a:lstStyle/>
          <a:p>
            <a:fld id="{74EE1E9C-6C08-4534-9007-3ABF60896818}" type="slidenum">
              <a:rPr lang="ko-KR" altLang="en-US" smtClean="0"/>
              <a:t>6</a:t>
            </a:fld>
            <a:endParaRPr lang="ko-KR" altLang="en-US"/>
          </a:p>
        </p:txBody>
      </p:sp>
    </p:spTree>
    <p:extLst>
      <p:ext uri="{BB962C8B-B14F-4D97-AF65-F5344CB8AC3E}">
        <p14:creationId xmlns:p14="http://schemas.microsoft.com/office/powerpoint/2010/main" val="356031728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jp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jp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jp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제목 슬라이드">
    <p:spTree>
      <p:nvGrpSpPr>
        <p:cNvPr id="1" name=""/>
        <p:cNvGrpSpPr/>
        <p:nvPr/>
      </p:nvGrpSpPr>
      <p:grpSpPr>
        <a:xfrm>
          <a:off x="0" y="0"/>
          <a:ext cx="0" cy="0"/>
          <a:chOff x="0" y="0"/>
          <a:chExt cx="0" cy="0"/>
        </a:xfrm>
      </p:grpSpPr>
      <p:sp>
        <p:nvSpPr>
          <p:cNvPr id="7" name="직사각형 6">
            <a:extLst>
              <a:ext uri="{FF2B5EF4-FFF2-40B4-BE49-F238E27FC236}">
                <a16:creationId xmlns:a16="http://schemas.microsoft.com/office/drawing/2014/main" id="{3E3BED2C-E85B-4DA0-A256-F2AC3AA39105}"/>
              </a:ext>
            </a:extLst>
          </p:cNvPr>
          <p:cNvSpPr/>
          <p:nvPr userDrawn="1"/>
        </p:nvSpPr>
        <p:spPr>
          <a:xfrm>
            <a:off x="-1" y="5438274"/>
            <a:ext cx="12192000" cy="1419726"/>
          </a:xfrm>
          <a:prstGeom prst="rect">
            <a:avLst/>
          </a:prstGeom>
          <a:solidFill>
            <a:srgbClr val="0037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pic>
        <p:nvPicPr>
          <p:cNvPr id="8" name="그림 7">
            <a:extLst>
              <a:ext uri="{FF2B5EF4-FFF2-40B4-BE49-F238E27FC236}">
                <a16:creationId xmlns:a16="http://schemas.microsoft.com/office/drawing/2014/main" id="{44AF7AEC-647F-4C39-A096-FB81F0376F19}"/>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b="11767"/>
          <a:stretch/>
        </p:blipFill>
        <p:spPr>
          <a:xfrm>
            <a:off x="-3" y="5430977"/>
            <a:ext cx="4834547" cy="1427023"/>
          </a:xfrm>
          <a:prstGeom prst="rect">
            <a:avLst/>
          </a:prstGeom>
        </p:spPr>
      </p:pic>
      <p:sp>
        <p:nvSpPr>
          <p:cNvPr id="9" name="직사각형 8">
            <a:extLst>
              <a:ext uri="{FF2B5EF4-FFF2-40B4-BE49-F238E27FC236}">
                <a16:creationId xmlns:a16="http://schemas.microsoft.com/office/drawing/2014/main" id="{6A02C1E7-31C6-4A05-94B7-0755C3EFF5AE}"/>
              </a:ext>
            </a:extLst>
          </p:cNvPr>
          <p:cNvSpPr/>
          <p:nvPr userDrawn="1"/>
        </p:nvSpPr>
        <p:spPr>
          <a:xfrm>
            <a:off x="336884" y="288758"/>
            <a:ext cx="11466095" cy="6244389"/>
          </a:xfrm>
          <a:prstGeom prst="rect">
            <a:avLst/>
          </a:prstGeom>
          <a:solidFill>
            <a:schemeClr val="bg1"/>
          </a:solidFill>
          <a:ln w="28575">
            <a:noFill/>
          </a:ln>
          <a:effectLst>
            <a:outerShdw blurRad="76200" sx="101000" sy="101000" algn="ctr" rotWithShape="0">
              <a:prstClr val="black">
                <a:alpha val="17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nvGrpSpPr>
          <p:cNvPr id="10" name="그룹 9">
            <a:extLst>
              <a:ext uri="{FF2B5EF4-FFF2-40B4-BE49-F238E27FC236}">
                <a16:creationId xmlns:a16="http://schemas.microsoft.com/office/drawing/2014/main" id="{4E5E12A1-88CE-461B-A58E-1582F58E9B6C}"/>
              </a:ext>
            </a:extLst>
          </p:cNvPr>
          <p:cNvGrpSpPr/>
          <p:nvPr userDrawn="1"/>
        </p:nvGrpSpPr>
        <p:grpSpPr>
          <a:xfrm>
            <a:off x="5796240" y="1311442"/>
            <a:ext cx="6006739" cy="5221705"/>
            <a:chOff x="7188613" y="2508517"/>
            <a:chExt cx="5003387" cy="4349483"/>
          </a:xfrm>
        </p:grpSpPr>
        <p:pic>
          <p:nvPicPr>
            <p:cNvPr id="11" name="그림 10">
              <a:extLst>
                <a:ext uri="{FF2B5EF4-FFF2-40B4-BE49-F238E27FC236}">
                  <a16:creationId xmlns:a16="http://schemas.microsoft.com/office/drawing/2014/main" id="{F5E1BF7B-4501-4292-9DD6-80E87506FA73}"/>
                </a:ext>
              </a:extLst>
            </p:cNvPr>
            <p:cNvPicPr>
              <a:picLocks noChangeAspect="1"/>
            </p:cNvPicPr>
            <p:nvPr/>
          </p:nvPicPr>
          <p:blipFill rotWithShape="1">
            <a:blip r:embed="rId3">
              <a:extLst>
                <a:ext uri="{28A0092B-C50C-407E-A947-70E740481C1C}">
                  <a14:useLocalDpi xmlns:a14="http://schemas.microsoft.com/office/drawing/2010/main" val="0"/>
                </a:ext>
              </a:extLst>
            </a:blip>
            <a:srcRect l="-9179" t="-268" r="78524" b="5018"/>
            <a:stretch/>
          </p:blipFill>
          <p:spPr>
            <a:xfrm>
              <a:off x="7188613" y="2759403"/>
              <a:ext cx="5003387" cy="4098597"/>
            </a:xfrm>
            <a:prstGeom prst="rect">
              <a:avLst/>
            </a:prstGeom>
          </p:spPr>
        </p:pic>
        <p:sp>
          <p:nvSpPr>
            <p:cNvPr id="12" name="직사각형 11">
              <a:extLst>
                <a:ext uri="{FF2B5EF4-FFF2-40B4-BE49-F238E27FC236}">
                  <a16:creationId xmlns:a16="http://schemas.microsoft.com/office/drawing/2014/main" id="{B8BE5FCC-BBA3-44CC-8BD4-C95C47FE417D}"/>
                </a:ext>
              </a:extLst>
            </p:cNvPr>
            <p:cNvSpPr/>
            <p:nvPr/>
          </p:nvSpPr>
          <p:spPr>
            <a:xfrm>
              <a:off x="8497038" y="2508517"/>
              <a:ext cx="3694962" cy="4349483"/>
            </a:xfrm>
            <a:prstGeom prst="rect">
              <a:avLst/>
            </a:prstGeom>
            <a:solidFill>
              <a:srgbClr val="FFFFFF">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grpSp>
      <p:cxnSp>
        <p:nvCxnSpPr>
          <p:cNvPr id="16" name="직선 연결선 15">
            <a:extLst>
              <a:ext uri="{FF2B5EF4-FFF2-40B4-BE49-F238E27FC236}">
                <a16:creationId xmlns:a16="http://schemas.microsoft.com/office/drawing/2014/main" id="{1F48A841-8B85-476D-85B9-12670D0C6C7A}"/>
              </a:ext>
            </a:extLst>
          </p:cNvPr>
          <p:cNvCxnSpPr/>
          <p:nvPr userDrawn="1"/>
        </p:nvCxnSpPr>
        <p:spPr>
          <a:xfrm>
            <a:off x="2538664" y="736386"/>
            <a:ext cx="7664116" cy="0"/>
          </a:xfrm>
          <a:prstGeom prst="line">
            <a:avLst/>
          </a:prstGeom>
          <a:ln w="12700">
            <a:solidFill>
              <a:srgbClr val="DCDCE3"/>
            </a:solidFill>
          </a:ln>
        </p:spPr>
        <p:style>
          <a:lnRef idx="1">
            <a:schemeClr val="accent1"/>
          </a:lnRef>
          <a:fillRef idx="0">
            <a:schemeClr val="accent1"/>
          </a:fillRef>
          <a:effectRef idx="0">
            <a:schemeClr val="accent1"/>
          </a:effectRef>
          <a:fontRef idx="minor">
            <a:schemeClr val="tx1"/>
          </a:fontRef>
        </p:style>
      </p:cxnSp>
      <p:pic>
        <p:nvPicPr>
          <p:cNvPr id="17" name="그림 16">
            <a:extLst>
              <a:ext uri="{FF2B5EF4-FFF2-40B4-BE49-F238E27FC236}">
                <a16:creationId xmlns:a16="http://schemas.microsoft.com/office/drawing/2014/main" id="{C5211415-31D9-4340-97F8-38B930E56D2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453436" y="360949"/>
            <a:ext cx="1130469" cy="754754"/>
          </a:xfrm>
          <a:prstGeom prst="rect">
            <a:avLst/>
          </a:prstGeom>
        </p:spPr>
      </p:pic>
      <p:sp>
        <p:nvSpPr>
          <p:cNvPr id="4" name="텍스트 개체 틀 3">
            <a:extLst>
              <a:ext uri="{FF2B5EF4-FFF2-40B4-BE49-F238E27FC236}">
                <a16:creationId xmlns:a16="http://schemas.microsoft.com/office/drawing/2014/main" id="{8CC07F98-ED7A-40C7-9C90-478E9874FE32}"/>
              </a:ext>
            </a:extLst>
          </p:cNvPr>
          <p:cNvSpPr>
            <a:spLocks noGrp="1"/>
          </p:cNvSpPr>
          <p:nvPr>
            <p:ph type="body" sz="quarter" idx="10" hasCustomPrompt="1"/>
          </p:nvPr>
        </p:nvSpPr>
        <p:spPr>
          <a:xfrm>
            <a:off x="487279" y="561735"/>
            <a:ext cx="1900990" cy="368300"/>
          </a:xfrm>
        </p:spPr>
        <p:txBody>
          <a:bodyPr>
            <a:normAutofit/>
          </a:bodyPr>
          <a:lstStyle>
            <a:lvl1pPr marL="0" indent="0" algn="ctr">
              <a:buNone/>
              <a:defRPr sz="1800">
                <a:solidFill>
                  <a:srgbClr val="575757"/>
                </a:solidFill>
              </a:defRPr>
            </a:lvl1pPr>
          </a:lstStyle>
          <a:p>
            <a:pPr lvl="0"/>
            <a:r>
              <a:rPr lang="en-US" altLang="ko-KR" dirty="0"/>
              <a:t>20XX-XX-XX</a:t>
            </a:r>
            <a:endParaRPr lang="ko-KR" altLang="en-US" dirty="0"/>
          </a:p>
        </p:txBody>
      </p:sp>
      <p:sp>
        <p:nvSpPr>
          <p:cNvPr id="19" name="내용 개체 틀 18">
            <a:extLst>
              <a:ext uri="{FF2B5EF4-FFF2-40B4-BE49-F238E27FC236}">
                <a16:creationId xmlns:a16="http://schemas.microsoft.com/office/drawing/2014/main" id="{DD15F133-2120-473C-A912-D42648E49DD7}"/>
              </a:ext>
            </a:extLst>
          </p:cNvPr>
          <p:cNvSpPr>
            <a:spLocks noGrp="1"/>
          </p:cNvSpPr>
          <p:nvPr>
            <p:ph sz="quarter" idx="11" hasCustomPrompt="1"/>
          </p:nvPr>
        </p:nvSpPr>
        <p:spPr>
          <a:xfrm>
            <a:off x="1731963" y="2111375"/>
            <a:ext cx="8721725" cy="488950"/>
          </a:xfrm>
        </p:spPr>
        <p:txBody>
          <a:bodyPr>
            <a:normAutofit/>
          </a:bodyPr>
          <a:lstStyle>
            <a:lvl1pPr marL="0" indent="0" algn="ctr">
              <a:buNone/>
              <a:defRPr sz="2500" b="1"/>
            </a:lvl1pPr>
          </a:lstStyle>
          <a:p>
            <a:pPr lvl="0"/>
            <a:r>
              <a:rPr lang="ko-KR" altLang="en-US" dirty="0" err="1"/>
              <a:t>행사명</a:t>
            </a:r>
            <a:r>
              <a:rPr lang="en-US" altLang="ko-KR" dirty="0"/>
              <a:t>/</a:t>
            </a:r>
            <a:r>
              <a:rPr lang="ko-KR" altLang="en-US" dirty="0"/>
              <a:t>프로그램명</a:t>
            </a:r>
          </a:p>
        </p:txBody>
      </p:sp>
      <p:sp>
        <p:nvSpPr>
          <p:cNvPr id="21" name="텍스트 개체 틀 20">
            <a:extLst>
              <a:ext uri="{FF2B5EF4-FFF2-40B4-BE49-F238E27FC236}">
                <a16:creationId xmlns:a16="http://schemas.microsoft.com/office/drawing/2014/main" id="{42819823-8479-41CA-9DB7-70565F7C4EED}"/>
              </a:ext>
            </a:extLst>
          </p:cNvPr>
          <p:cNvSpPr>
            <a:spLocks noGrp="1"/>
          </p:cNvSpPr>
          <p:nvPr>
            <p:ph type="body" sz="quarter" idx="12" hasCustomPrompt="1"/>
          </p:nvPr>
        </p:nvSpPr>
        <p:spPr>
          <a:xfrm>
            <a:off x="874713" y="2794000"/>
            <a:ext cx="10442575" cy="829009"/>
          </a:xfrm>
        </p:spPr>
        <p:txBody>
          <a:bodyPr>
            <a:noAutofit/>
          </a:bodyPr>
          <a:lstStyle>
            <a:lvl1pPr marL="0" indent="0" algn="ctr">
              <a:buNone/>
              <a:defRPr sz="4800" b="1">
                <a:solidFill>
                  <a:srgbClr val="003764"/>
                </a:solidFill>
              </a:defRPr>
            </a:lvl1pPr>
          </a:lstStyle>
          <a:p>
            <a:pPr lvl="0"/>
            <a:r>
              <a:rPr lang="en-US" altLang="ko-KR" dirty="0"/>
              <a:t>Session Title</a:t>
            </a:r>
            <a:endParaRPr lang="ko-KR" altLang="en-US" dirty="0"/>
          </a:p>
        </p:txBody>
      </p:sp>
      <p:sp>
        <p:nvSpPr>
          <p:cNvPr id="26" name="텍스트 개체 틀 25">
            <a:extLst>
              <a:ext uri="{FF2B5EF4-FFF2-40B4-BE49-F238E27FC236}">
                <a16:creationId xmlns:a16="http://schemas.microsoft.com/office/drawing/2014/main" id="{B42D784F-AAFD-4346-83E1-76EE73DAEF1F}"/>
              </a:ext>
            </a:extLst>
          </p:cNvPr>
          <p:cNvSpPr>
            <a:spLocks noGrp="1"/>
          </p:cNvSpPr>
          <p:nvPr>
            <p:ph type="body" sz="quarter" idx="13" hasCustomPrompt="1"/>
          </p:nvPr>
        </p:nvSpPr>
        <p:spPr>
          <a:xfrm>
            <a:off x="7038724" y="4391112"/>
            <a:ext cx="4354512" cy="555625"/>
          </a:xfrm>
        </p:spPr>
        <p:txBody>
          <a:bodyPr/>
          <a:lstStyle>
            <a:lvl1pPr marL="0" indent="0" algn="r">
              <a:buNone/>
              <a:defRPr b="1">
                <a:solidFill>
                  <a:schemeClr val="tx1"/>
                </a:solidFill>
              </a:defRPr>
            </a:lvl1pPr>
          </a:lstStyle>
          <a:p>
            <a:pPr lvl="0"/>
            <a:r>
              <a:rPr lang="ko-KR" altLang="en-US" dirty="0"/>
              <a:t>이름</a:t>
            </a:r>
          </a:p>
        </p:txBody>
      </p:sp>
      <p:sp>
        <p:nvSpPr>
          <p:cNvPr id="31" name="텍스트 개체 틀 30">
            <a:extLst>
              <a:ext uri="{FF2B5EF4-FFF2-40B4-BE49-F238E27FC236}">
                <a16:creationId xmlns:a16="http://schemas.microsoft.com/office/drawing/2014/main" id="{109AD302-2AE1-41A7-A2D2-FE39FE630A02}"/>
              </a:ext>
            </a:extLst>
          </p:cNvPr>
          <p:cNvSpPr>
            <a:spLocks noGrp="1"/>
          </p:cNvSpPr>
          <p:nvPr>
            <p:ph type="body" sz="quarter" idx="14" hasCustomPrompt="1"/>
          </p:nvPr>
        </p:nvSpPr>
        <p:spPr>
          <a:xfrm>
            <a:off x="7026943" y="4909053"/>
            <a:ext cx="4349750" cy="854075"/>
          </a:xfrm>
        </p:spPr>
        <p:txBody>
          <a:bodyPr>
            <a:normAutofit/>
          </a:bodyPr>
          <a:lstStyle>
            <a:lvl1pPr marL="0" indent="0" algn="r">
              <a:buNone/>
              <a:defRPr sz="2000" b="1">
                <a:solidFill>
                  <a:srgbClr val="575757"/>
                </a:solidFill>
              </a:defRPr>
            </a:lvl1pPr>
          </a:lstStyle>
          <a:p>
            <a:pPr lvl="0"/>
            <a:r>
              <a:rPr lang="ko-KR" altLang="en-US" dirty="0"/>
              <a:t>소속부서</a:t>
            </a:r>
            <a:endParaRPr lang="en-US" altLang="ko-KR" dirty="0"/>
          </a:p>
          <a:p>
            <a:pPr lvl="0"/>
            <a:r>
              <a:rPr lang="ko-KR" altLang="en-US" dirty="0"/>
              <a:t>이메일</a:t>
            </a:r>
          </a:p>
        </p:txBody>
      </p:sp>
      <p:sp>
        <p:nvSpPr>
          <p:cNvPr id="20" name="직사각형 19">
            <a:extLst>
              <a:ext uri="{FF2B5EF4-FFF2-40B4-BE49-F238E27FC236}">
                <a16:creationId xmlns:a16="http://schemas.microsoft.com/office/drawing/2014/main" id="{D37FA879-F8FE-4AB9-9E68-C1A480763CDC}"/>
              </a:ext>
            </a:extLst>
          </p:cNvPr>
          <p:cNvSpPr/>
          <p:nvPr userDrawn="1"/>
        </p:nvSpPr>
        <p:spPr>
          <a:xfrm>
            <a:off x="4929773" y="6557074"/>
            <a:ext cx="2869696" cy="276999"/>
          </a:xfrm>
          <a:prstGeom prst="rect">
            <a:avLst/>
          </a:prstGeom>
        </p:spPr>
        <p:txBody>
          <a:bodyPr wrap="none">
            <a:spAutoFit/>
          </a:bodyPr>
          <a:lstStyle/>
          <a:p>
            <a:pPr algn="ctr"/>
            <a:r>
              <a:rPr lang="ko-KR" altLang="en-US" sz="1200" dirty="0" err="1">
                <a:solidFill>
                  <a:schemeClr val="accent5">
                    <a:lumMod val="40000"/>
                    <a:lumOff val="60000"/>
                  </a:schemeClr>
                </a:solidFill>
                <a:latin typeface="+mj-lt"/>
              </a:rPr>
              <a:t>Copyright</a:t>
            </a:r>
            <a:r>
              <a:rPr lang="ko-KR" altLang="en-US" sz="1200" dirty="0">
                <a:solidFill>
                  <a:schemeClr val="accent5">
                    <a:lumMod val="40000"/>
                    <a:lumOff val="60000"/>
                  </a:schemeClr>
                </a:solidFill>
                <a:latin typeface="+mj-lt"/>
              </a:rPr>
              <a:t> ⓒ 2025. IIPTI. All </a:t>
            </a:r>
            <a:r>
              <a:rPr lang="ko-KR" altLang="en-US" sz="1200" dirty="0" err="1">
                <a:solidFill>
                  <a:schemeClr val="accent5">
                    <a:lumMod val="40000"/>
                    <a:lumOff val="60000"/>
                  </a:schemeClr>
                </a:solidFill>
                <a:latin typeface="+mj-lt"/>
              </a:rPr>
              <a:t>rights</a:t>
            </a:r>
            <a:r>
              <a:rPr lang="ko-KR" altLang="en-US" sz="1200" dirty="0">
                <a:solidFill>
                  <a:schemeClr val="accent5">
                    <a:lumMod val="40000"/>
                    <a:lumOff val="60000"/>
                  </a:schemeClr>
                </a:solidFill>
                <a:latin typeface="+mj-lt"/>
              </a:rPr>
              <a:t> </a:t>
            </a:r>
            <a:r>
              <a:rPr lang="ko-KR" altLang="en-US" sz="1200" dirty="0" err="1">
                <a:solidFill>
                  <a:schemeClr val="accent5">
                    <a:lumMod val="40000"/>
                    <a:lumOff val="60000"/>
                  </a:schemeClr>
                </a:solidFill>
                <a:latin typeface="+mj-lt"/>
              </a:rPr>
              <a:t>reserved</a:t>
            </a:r>
            <a:endParaRPr lang="ko-KR" altLang="en-US" sz="1200" dirty="0">
              <a:solidFill>
                <a:schemeClr val="accent5">
                  <a:lumMod val="40000"/>
                  <a:lumOff val="60000"/>
                </a:schemeClr>
              </a:solidFill>
              <a:latin typeface="+mj-lt"/>
            </a:endParaRPr>
          </a:p>
        </p:txBody>
      </p:sp>
    </p:spTree>
    <p:extLst>
      <p:ext uri="{BB962C8B-B14F-4D97-AF65-F5344CB8AC3E}">
        <p14:creationId xmlns:p14="http://schemas.microsoft.com/office/powerpoint/2010/main" val="4967530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B162BE0E-510B-4A1D-B351-9568BB281B19}"/>
              </a:ext>
            </a:extLst>
          </p:cNvPr>
          <p:cNvSpPr>
            <a:spLocks noGrp="1"/>
          </p:cNvSpPr>
          <p:nvPr>
            <p:ph type="title"/>
          </p:nvPr>
        </p:nvSpPr>
        <p:spPr>
          <a:xfrm>
            <a:off x="839788" y="365125"/>
            <a:ext cx="10515600" cy="1325563"/>
          </a:xfrm>
        </p:spPr>
        <p:txBody>
          <a:bodyPr/>
          <a:lstStyle/>
          <a:p>
            <a:r>
              <a:rPr lang="ko-KR" altLang="en-US"/>
              <a:t>마스터 제목 스타일 편집</a:t>
            </a:r>
          </a:p>
        </p:txBody>
      </p:sp>
      <p:sp>
        <p:nvSpPr>
          <p:cNvPr id="3" name="텍스트 개체 틀 2">
            <a:extLst>
              <a:ext uri="{FF2B5EF4-FFF2-40B4-BE49-F238E27FC236}">
                <a16:creationId xmlns:a16="http://schemas.microsoft.com/office/drawing/2014/main" id="{A2FE9E80-C88C-4056-8329-B87E430D8C0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 편집</a:t>
            </a:r>
          </a:p>
        </p:txBody>
      </p:sp>
      <p:sp>
        <p:nvSpPr>
          <p:cNvPr id="4" name="내용 개체 틀 3">
            <a:extLst>
              <a:ext uri="{FF2B5EF4-FFF2-40B4-BE49-F238E27FC236}">
                <a16:creationId xmlns:a16="http://schemas.microsoft.com/office/drawing/2014/main" id="{BDE04FEB-92D9-4C4C-9A60-21531993AB74}"/>
              </a:ext>
            </a:extLst>
          </p:cNvPr>
          <p:cNvSpPr>
            <a:spLocks noGrp="1"/>
          </p:cNvSpPr>
          <p:nvPr>
            <p:ph sz="half" idx="2"/>
          </p:nvPr>
        </p:nvSpPr>
        <p:spPr>
          <a:xfrm>
            <a:off x="839788" y="2505075"/>
            <a:ext cx="5157787" cy="3684588"/>
          </a:xfrm>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텍스트 개체 틀 4">
            <a:extLst>
              <a:ext uri="{FF2B5EF4-FFF2-40B4-BE49-F238E27FC236}">
                <a16:creationId xmlns:a16="http://schemas.microsoft.com/office/drawing/2014/main" id="{ED28628B-1764-4FE8-9625-74A92803E02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 편집</a:t>
            </a:r>
          </a:p>
        </p:txBody>
      </p:sp>
      <p:sp>
        <p:nvSpPr>
          <p:cNvPr id="6" name="내용 개체 틀 5">
            <a:extLst>
              <a:ext uri="{FF2B5EF4-FFF2-40B4-BE49-F238E27FC236}">
                <a16:creationId xmlns:a16="http://schemas.microsoft.com/office/drawing/2014/main" id="{13B971F9-BBDB-48C6-9926-A1911879CAD8}"/>
              </a:ext>
            </a:extLst>
          </p:cNvPr>
          <p:cNvSpPr>
            <a:spLocks noGrp="1"/>
          </p:cNvSpPr>
          <p:nvPr>
            <p:ph sz="quarter" idx="4"/>
          </p:nvPr>
        </p:nvSpPr>
        <p:spPr>
          <a:xfrm>
            <a:off x="6172200" y="2505075"/>
            <a:ext cx="5183188" cy="3684588"/>
          </a:xfrm>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7" name="날짜 개체 틀 6">
            <a:extLst>
              <a:ext uri="{FF2B5EF4-FFF2-40B4-BE49-F238E27FC236}">
                <a16:creationId xmlns:a16="http://schemas.microsoft.com/office/drawing/2014/main" id="{B77E021A-C951-428A-9CFE-97E81ADC6F99}"/>
              </a:ext>
            </a:extLst>
          </p:cNvPr>
          <p:cNvSpPr>
            <a:spLocks noGrp="1"/>
          </p:cNvSpPr>
          <p:nvPr>
            <p:ph type="dt" sz="half" idx="10"/>
          </p:nvPr>
        </p:nvSpPr>
        <p:spPr/>
        <p:txBody>
          <a:bodyPr/>
          <a:lstStyle/>
          <a:p>
            <a:fld id="{7288E30F-1154-4E71-91C6-EE745A821718}" type="datetime1">
              <a:rPr lang="ko-KR" altLang="en-US" smtClean="0"/>
              <a:t>2026-05-06</a:t>
            </a:fld>
            <a:endParaRPr lang="ko-KR" altLang="en-US"/>
          </a:p>
        </p:txBody>
      </p:sp>
      <p:sp>
        <p:nvSpPr>
          <p:cNvPr id="8" name="바닥글 개체 틀 7">
            <a:extLst>
              <a:ext uri="{FF2B5EF4-FFF2-40B4-BE49-F238E27FC236}">
                <a16:creationId xmlns:a16="http://schemas.microsoft.com/office/drawing/2014/main" id="{6B64951F-DB2A-4A1F-9AC5-E28608524B8E}"/>
              </a:ext>
            </a:extLst>
          </p:cNvPr>
          <p:cNvSpPr>
            <a:spLocks noGrp="1"/>
          </p:cNvSpPr>
          <p:nvPr>
            <p:ph type="ftr" sz="quarter" idx="11"/>
          </p:nvPr>
        </p:nvSpPr>
        <p:spPr/>
        <p:txBody>
          <a:bodyPr/>
          <a:lstStyle/>
          <a:p>
            <a:endParaRPr lang="ko-KR" altLang="en-US"/>
          </a:p>
        </p:txBody>
      </p:sp>
      <p:sp>
        <p:nvSpPr>
          <p:cNvPr id="9" name="슬라이드 번호 개체 틀 8">
            <a:extLst>
              <a:ext uri="{FF2B5EF4-FFF2-40B4-BE49-F238E27FC236}">
                <a16:creationId xmlns:a16="http://schemas.microsoft.com/office/drawing/2014/main" id="{8EDF4E6E-62A2-482D-9FB9-3C3D50CA8A9B}"/>
              </a:ext>
            </a:extLst>
          </p:cNvPr>
          <p:cNvSpPr>
            <a:spLocks noGrp="1"/>
          </p:cNvSpPr>
          <p:nvPr>
            <p:ph type="sldNum" sz="quarter" idx="12"/>
          </p:nvPr>
        </p:nvSpPr>
        <p:spPr/>
        <p:txBody>
          <a:bodyPr/>
          <a:lstStyle/>
          <a:p>
            <a:fld id="{CABD7A8F-E040-4425-85E1-228DC04FF108}" type="slidenum">
              <a:rPr lang="ko-KR" altLang="en-US" smtClean="0"/>
              <a:t>‹#›</a:t>
            </a:fld>
            <a:endParaRPr lang="ko-KR" altLang="en-US"/>
          </a:p>
        </p:txBody>
      </p:sp>
    </p:spTree>
    <p:extLst>
      <p:ext uri="{BB962C8B-B14F-4D97-AF65-F5344CB8AC3E}">
        <p14:creationId xmlns:p14="http://schemas.microsoft.com/office/powerpoint/2010/main" val="3843760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3A9C84B7-A358-4792-A0F6-D5724D3EB053}"/>
              </a:ext>
            </a:extLst>
          </p:cNvPr>
          <p:cNvSpPr>
            <a:spLocks noGrp="1"/>
          </p:cNvSpPr>
          <p:nvPr>
            <p:ph type="title"/>
          </p:nvPr>
        </p:nvSpPr>
        <p:spPr/>
        <p:txBody>
          <a:bodyPr/>
          <a:lstStyle/>
          <a:p>
            <a:r>
              <a:rPr lang="ko-KR" altLang="en-US"/>
              <a:t>마스터 제목 스타일 편집</a:t>
            </a:r>
          </a:p>
        </p:txBody>
      </p:sp>
      <p:sp>
        <p:nvSpPr>
          <p:cNvPr id="3" name="날짜 개체 틀 2">
            <a:extLst>
              <a:ext uri="{FF2B5EF4-FFF2-40B4-BE49-F238E27FC236}">
                <a16:creationId xmlns:a16="http://schemas.microsoft.com/office/drawing/2014/main" id="{4E9290AE-4E79-409E-8AA9-E508622D6534}"/>
              </a:ext>
            </a:extLst>
          </p:cNvPr>
          <p:cNvSpPr>
            <a:spLocks noGrp="1"/>
          </p:cNvSpPr>
          <p:nvPr>
            <p:ph type="dt" sz="half" idx="10"/>
          </p:nvPr>
        </p:nvSpPr>
        <p:spPr/>
        <p:txBody>
          <a:bodyPr/>
          <a:lstStyle/>
          <a:p>
            <a:fld id="{E48EBA1B-4FCE-41B2-83D4-EED29267973D}" type="datetime1">
              <a:rPr lang="ko-KR" altLang="en-US" smtClean="0"/>
              <a:t>2026-05-06</a:t>
            </a:fld>
            <a:endParaRPr lang="ko-KR" altLang="en-US"/>
          </a:p>
        </p:txBody>
      </p:sp>
      <p:sp>
        <p:nvSpPr>
          <p:cNvPr id="4" name="바닥글 개체 틀 3">
            <a:extLst>
              <a:ext uri="{FF2B5EF4-FFF2-40B4-BE49-F238E27FC236}">
                <a16:creationId xmlns:a16="http://schemas.microsoft.com/office/drawing/2014/main" id="{93CC13B4-7039-4554-BAE2-1D41FA67DF52}"/>
              </a:ext>
            </a:extLst>
          </p:cNvPr>
          <p:cNvSpPr>
            <a:spLocks noGrp="1"/>
          </p:cNvSpPr>
          <p:nvPr>
            <p:ph type="ftr" sz="quarter" idx="11"/>
          </p:nvPr>
        </p:nvSpPr>
        <p:spPr/>
        <p:txBody>
          <a:bodyPr/>
          <a:lstStyle/>
          <a:p>
            <a:endParaRPr lang="ko-KR" altLang="en-US"/>
          </a:p>
        </p:txBody>
      </p:sp>
      <p:sp>
        <p:nvSpPr>
          <p:cNvPr id="5" name="슬라이드 번호 개체 틀 4">
            <a:extLst>
              <a:ext uri="{FF2B5EF4-FFF2-40B4-BE49-F238E27FC236}">
                <a16:creationId xmlns:a16="http://schemas.microsoft.com/office/drawing/2014/main" id="{DF15AC02-4A1E-4FEE-AE8C-B41872192C2B}"/>
              </a:ext>
            </a:extLst>
          </p:cNvPr>
          <p:cNvSpPr>
            <a:spLocks noGrp="1"/>
          </p:cNvSpPr>
          <p:nvPr>
            <p:ph type="sldNum" sz="quarter" idx="12"/>
          </p:nvPr>
        </p:nvSpPr>
        <p:spPr/>
        <p:txBody>
          <a:bodyPr/>
          <a:lstStyle/>
          <a:p>
            <a:fld id="{CABD7A8F-E040-4425-85E1-228DC04FF108}" type="slidenum">
              <a:rPr lang="ko-KR" altLang="en-US" smtClean="0"/>
              <a:t>‹#›</a:t>
            </a:fld>
            <a:endParaRPr lang="ko-KR" altLang="en-US"/>
          </a:p>
        </p:txBody>
      </p:sp>
    </p:spTree>
    <p:extLst>
      <p:ext uri="{BB962C8B-B14F-4D97-AF65-F5344CB8AC3E}">
        <p14:creationId xmlns:p14="http://schemas.microsoft.com/office/powerpoint/2010/main" val="26663448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a:extLst>
              <a:ext uri="{FF2B5EF4-FFF2-40B4-BE49-F238E27FC236}">
                <a16:creationId xmlns:a16="http://schemas.microsoft.com/office/drawing/2014/main" id="{194C5EEA-51A7-46DE-B66B-EBD2E20C6EA4}"/>
              </a:ext>
            </a:extLst>
          </p:cNvPr>
          <p:cNvSpPr>
            <a:spLocks noGrp="1"/>
          </p:cNvSpPr>
          <p:nvPr>
            <p:ph type="dt" sz="half" idx="10"/>
          </p:nvPr>
        </p:nvSpPr>
        <p:spPr/>
        <p:txBody>
          <a:bodyPr/>
          <a:lstStyle/>
          <a:p>
            <a:fld id="{962C17E7-7495-4718-879C-D1483434ED5C}" type="datetime1">
              <a:rPr lang="ko-KR" altLang="en-US" smtClean="0"/>
              <a:t>2026-05-06</a:t>
            </a:fld>
            <a:endParaRPr lang="ko-KR" altLang="en-US"/>
          </a:p>
        </p:txBody>
      </p:sp>
      <p:sp>
        <p:nvSpPr>
          <p:cNvPr id="3" name="바닥글 개체 틀 2">
            <a:extLst>
              <a:ext uri="{FF2B5EF4-FFF2-40B4-BE49-F238E27FC236}">
                <a16:creationId xmlns:a16="http://schemas.microsoft.com/office/drawing/2014/main" id="{4569D0A0-EDBC-44A7-9F02-CD3A863F8433}"/>
              </a:ext>
            </a:extLst>
          </p:cNvPr>
          <p:cNvSpPr>
            <a:spLocks noGrp="1"/>
          </p:cNvSpPr>
          <p:nvPr>
            <p:ph type="ftr" sz="quarter" idx="11"/>
          </p:nvPr>
        </p:nvSpPr>
        <p:spPr/>
        <p:txBody>
          <a:bodyPr/>
          <a:lstStyle/>
          <a:p>
            <a:endParaRPr lang="ko-KR" altLang="en-US"/>
          </a:p>
        </p:txBody>
      </p:sp>
      <p:sp>
        <p:nvSpPr>
          <p:cNvPr id="4" name="슬라이드 번호 개체 틀 3">
            <a:extLst>
              <a:ext uri="{FF2B5EF4-FFF2-40B4-BE49-F238E27FC236}">
                <a16:creationId xmlns:a16="http://schemas.microsoft.com/office/drawing/2014/main" id="{3DA667E5-24C5-41C6-B256-8B95BA82FB86}"/>
              </a:ext>
            </a:extLst>
          </p:cNvPr>
          <p:cNvSpPr>
            <a:spLocks noGrp="1"/>
          </p:cNvSpPr>
          <p:nvPr>
            <p:ph type="sldNum" sz="quarter" idx="12"/>
          </p:nvPr>
        </p:nvSpPr>
        <p:spPr/>
        <p:txBody>
          <a:bodyPr/>
          <a:lstStyle/>
          <a:p>
            <a:fld id="{CABD7A8F-E040-4425-85E1-228DC04FF108}" type="slidenum">
              <a:rPr lang="ko-KR" altLang="en-US" smtClean="0"/>
              <a:t>‹#›</a:t>
            </a:fld>
            <a:endParaRPr lang="ko-KR" altLang="en-US"/>
          </a:p>
        </p:txBody>
      </p:sp>
    </p:spTree>
    <p:extLst>
      <p:ext uri="{BB962C8B-B14F-4D97-AF65-F5344CB8AC3E}">
        <p14:creationId xmlns:p14="http://schemas.microsoft.com/office/powerpoint/2010/main" val="42794932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FA5EF9F4-ED32-4C7F-93C1-BC71117F27CA}"/>
              </a:ext>
            </a:extLst>
          </p:cNvPr>
          <p:cNvSpPr>
            <a:spLocks noGrp="1"/>
          </p:cNvSpPr>
          <p:nvPr>
            <p:ph type="title"/>
          </p:nvPr>
        </p:nvSpPr>
        <p:spPr>
          <a:xfrm>
            <a:off x="839788" y="457200"/>
            <a:ext cx="3932237" cy="1600200"/>
          </a:xfrm>
        </p:spPr>
        <p:txBody>
          <a:bodyPr anchor="b"/>
          <a:lstStyle>
            <a:lvl1pPr>
              <a:defRPr sz="3200"/>
            </a:lvl1pPr>
          </a:lstStyle>
          <a:p>
            <a:r>
              <a:rPr lang="ko-KR" altLang="en-US"/>
              <a:t>마스터 제목 스타일 편집</a:t>
            </a:r>
          </a:p>
        </p:txBody>
      </p:sp>
      <p:sp>
        <p:nvSpPr>
          <p:cNvPr id="3" name="내용 개체 틀 2">
            <a:extLst>
              <a:ext uri="{FF2B5EF4-FFF2-40B4-BE49-F238E27FC236}">
                <a16:creationId xmlns:a16="http://schemas.microsoft.com/office/drawing/2014/main" id="{4F2D0BA4-AF81-4521-A608-693C610A4CD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텍스트 개체 틀 3">
            <a:extLst>
              <a:ext uri="{FF2B5EF4-FFF2-40B4-BE49-F238E27FC236}">
                <a16:creationId xmlns:a16="http://schemas.microsoft.com/office/drawing/2014/main" id="{41532DBC-9765-4B98-B527-BDFE20BB2C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 편집</a:t>
            </a:r>
          </a:p>
        </p:txBody>
      </p:sp>
      <p:sp>
        <p:nvSpPr>
          <p:cNvPr id="5" name="날짜 개체 틀 4">
            <a:extLst>
              <a:ext uri="{FF2B5EF4-FFF2-40B4-BE49-F238E27FC236}">
                <a16:creationId xmlns:a16="http://schemas.microsoft.com/office/drawing/2014/main" id="{40F917F8-7096-4A14-B6DD-FCC66A1673BB}"/>
              </a:ext>
            </a:extLst>
          </p:cNvPr>
          <p:cNvSpPr>
            <a:spLocks noGrp="1"/>
          </p:cNvSpPr>
          <p:nvPr>
            <p:ph type="dt" sz="half" idx="10"/>
          </p:nvPr>
        </p:nvSpPr>
        <p:spPr/>
        <p:txBody>
          <a:bodyPr/>
          <a:lstStyle/>
          <a:p>
            <a:fld id="{6802C2C6-9111-450A-9E6B-D31F44E301E7}" type="datetime1">
              <a:rPr lang="ko-KR" altLang="en-US" smtClean="0"/>
              <a:t>2026-05-06</a:t>
            </a:fld>
            <a:endParaRPr lang="ko-KR" altLang="en-US"/>
          </a:p>
        </p:txBody>
      </p:sp>
      <p:sp>
        <p:nvSpPr>
          <p:cNvPr id="6" name="바닥글 개체 틀 5">
            <a:extLst>
              <a:ext uri="{FF2B5EF4-FFF2-40B4-BE49-F238E27FC236}">
                <a16:creationId xmlns:a16="http://schemas.microsoft.com/office/drawing/2014/main" id="{C6B4ED77-020F-42EC-90AC-F788DD80ED00}"/>
              </a:ext>
            </a:extLst>
          </p:cNvPr>
          <p:cNvSpPr>
            <a:spLocks noGrp="1"/>
          </p:cNvSpPr>
          <p:nvPr>
            <p:ph type="ftr" sz="quarter" idx="11"/>
          </p:nvPr>
        </p:nvSpPr>
        <p:spPr/>
        <p:txBody>
          <a:bodyPr/>
          <a:lstStyle/>
          <a:p>
            <a:endParaRPr lang="ko-KR" altLang="en-US"/>
          </a:p>
        </p:txBody>
      </p:sp>
      <p:sp>
        <p:nvSpPr>
          <p:cNvPr id="7" name="슬라이드 번호 개체 틀 6">
            <a:extLst>
              <a:ext uri="{FF2B5EF4-FFF2-40B4-BE49-F238E27FC236}">
                <a16:creationId xmlns:a16="http://schemas.microsoft.com/office/drawing/2014/main" id="{D4CEBA7F-683B-43B2-BB04-9FAA4E50DA27}"/>
              </a:ext>
            </a:extLst>
          </p:cNvPr>
          <p:cNvSpPr>
            <a:spLocks noGrp="1"/>
          </p:cNvSpPr>
          <p:nvPr>
            <p:ph type="sldNum" sz="quarter" idx="12"/>
          </p:nvPr>
        </p:nvSpPr>
        <p:spPr/>
        <p:txBody>
          <a:bodyPr/>
          <a:lstStyle/>
          <a:p>
            <a:fld id="{CABD7A8F-E040-4425-85E1-228DC04FF108}" type="slidenum">
              <a:rPr lang="ko-KR" altLang="en-US" smtClean="0"/>
              <a:t>‹#›</a:t>
            </a:fld>
            <a:endParaRPr lang="ko-KR" altLang="en-US"/>
          </a:p>
        </p:txBody>
      </p:sp>
    </p:spTree>
    <p:extLst>
      <p:ext uri="{BB962C8B-B14F-4D97-AF65-F5344CB8AC3E}">
        <p14:creationId xmlns:p14="http://schemas.microsoft.com/office/powerpoint/2010/main" val="18648157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1FCC7645-4143-43E0-B3BC-76ED992DDFE6}"/>
              </a:ext>
            </a:extLst>
          </p:cNvPr>
          <p:cNvSpPr>
            <a:spLocks noGrp="1"/>
          </p:cNvSpPr>
          <p:nvPr>
            <p:ph type="title"/>
          </p:nvPr>
        </p:nvSpPr>
        <p:spPr>
          <a:xfrm>
            <a:off x="839788" y="457200"/>
            <a:ext cx="3932237" cy="1600200"/>
          </a:xfrm>
        </p:spPr>
        <p:txBody>
          <a:bodyPr anchor="b"/>
          <a:lstStyle>
            <a:lvl1pPr>
              <a:defRPr sz="3200"/>
            </a:lvl1pPr>
          </a:lstStyle>
          <a:p>
            <a:r>
              <a:rPr lang="ko-KR" altLang="en-US"/>
              <a:t>마스터 제목 스타일 편집</a:t>
            </a:r>
          </a:p>
        </p:txBody>
      </p:sp>
      <p:sp>
        <p:nvSpPr>
          <p:cNvPr id="3" name="그림 개체 틀 2">
            <a:extLst>
              <a:ext uri="{FF2B5EF4-FFF2-40B4-BE49-F238E27FC236}">
                <a16:creationId xmlns:a16="http://schemas.microsoft.com/office/drawing/2014/main" id="{E33A1DF4-ECEA-490C-BD05-1924B54DDFE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o-KR" altLang="en-US"/>
          </a:p>
        </p:txBody>
      </p:sp>
      <p:sp>
        <p:nvSpPr>
          <p:cNvPr id="4" name="텍스트 개체 틀 3">
            <a:extLst>
              <a:ext uri="{FF2B5EF4-FFF2-40B4-BE49-F238E27FC236}">
                <a16:creationId xmlns:a16="http://schemas.microsoft.com/office/drawing/2014/main" id="{CABC2292-5850-4C86-89BC-91EBD1684B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 편집</a:t>
            </a:r>
          </a:p>
        </p:txBody>
      </p:sp>
      <p:sp>
        <p:nvSpPr>
          <p:cNvPr id="5" name="날짜 개체 틀 4">
            <a:extLst>
              <a:ext uri="{FF2B5EF4-FFF2-40B4-BE49-F238E27FC236}">
                <a16:creationId xmlns:a16="http://schemas.microsoft.com/office/drawing/2014/main" id="{409FFF7B-5E89-493B-B3C3-EC70DB175DFF}"/>
              </a:ext>
            </a:extLst>
          </p:cNvPr>
          <p:cNvSpPr>
            <a:spLocks noGrp="1"/>
          </p:cNvSpPr>
          <p:nvPr>
            <p:ph type="dt" sz="half" idx="10"/>
          </p:nvPr>
        </p:nvSpPr>
        <p:spPr/>
        <p:txBody>
          <a:bodyPr/>
          <a:lstStyle/>
          <a:p>
            <a:fld id="{766723B4-B4F8-495A-A587-15D708A78F8B}" type="datetime1">
              <a:rPr lang="ko-KR" altLang="en-US" smtClean="0"/>
              <a:t>2026-05-06</a:t>
            </a:fld>
            <a:endParaRPr lang="ko-KR" altLang="en-US"/>
          </a:p>
        </p:txBody>
      </p:sp>
      <p:sp>
        <p:nvSpPr>
          <p:cNvPr id="6" name="바닥글 개체 틀 5">
            <a:extLst>
              <a:ext uri="{FF2B5EF4-FFF2-40B4-BE49-F238E27FC236}">
                <a16:creationId xmlns:a16="http://schemas.microsoft.com/office/drawing/2014/main" id="{BC24ABF5-60C7-40F8-B038-41CD84D06B6F}"/>
              </a:ext>
            </a:extLst>
          </p:cNvPr>
          <p:cNvSpPr>
            <a:spLocks noGrp="1"/>
          </p:cNvSpPr>
          <p:nvPr>
            <p:ph type="ftr" sz="quarter" idx="11"/>
          </p:nvPr>
        </p:nvSpPr>
        <p:spPr/>
        <p:txBody>
          <a:bodyPr/>
          <a:lstStyle/>
          <a:p>
            <a:endParaRPr lang="ko-KR" altLang="en-US"/>
          </a:p>
        </p:txBody>
      </p:sp>
      <p:sp>
        <p:nvSpPr>
          <p:cNvPr id="7" name="슬라이드 번호 개체 틀 6">
            <a:extLst>
              <a:ext uri="{FF2B5EF4-FFF2-40B4-BE49-F238E27FC236}">
                <a16:creationId xmlns:a16="http://schemas.microsoft.com/office/drawing/2014/main" id="{761AE92D-C5E0-43DF-8D07-0178F2FB9189}"/>
              </a:ext>
            </a:extLst>
          </p:cNvPr>
          <p:cNvSpPr>
            <a:spLocks noGrp="1"/>
          </p:cNvSpPr>
          <p:nvPr>
            <p:ph type="sldNum" sz="quarter" idx="12"/>
          </p:nvPr>
        </p:nvSpPr>
        <p:spPr/>
        <p:txBody>
          <a:bodyPr/>
          <a:lstStyle/>
          <a:p>
            <a:fld id="{CABD7A8F-E040-4425-85E1-228DC04FF108}" type="slidenum">
              <a:rPr lang="ko-KR" altLang="en-US" smtClean="0"/>
              <a:t>‹#›</a:t>
            </a:fld>
            <a:endParaRPr lang="ko-KR" altLang="en-US"/>
          </a:p>
        </p:txBody>
      </p:sp>
    </p:spTree>
    <p:extLst>
      <p:ext uri="{BB962C8B-B14F-4D97-AF65-F5344CB8AC3E}">
        <p14:creationId xmlns:p14="http://schemas.microsoft.com/office/powerpoint/2010/main" val="32700545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6A2B07CD-5309-41CF-B130-0D3C546F0E38}"/>
              </a:ext>
            </a:extLst>
          </p:cNvPr>
          <p:cNvSpPr>
            <a:spLocks noGrp="1"/>
          </p:cNvSpPr>
          <p:nvPr>
            <p:ph type="title"/>
          </p:nvPr>
        </p:nvSpPr>
        <p:spPr/>
        <p:txBody>
          <a:bodyPr/>
          <a:lstStyle/>
          <a:p>
            <a:r>
              <a:rPr lang="ko-KR" altLang="en-US"/>
              <a:t>마스터 제목 스타일 편집</a:t>
            </a:r>
          </a:p>
        </p:txBody>
      </p:sp>
      <p:sp>
        <p:nvSpPr>
          <p:cNvPr id="3" name="세로 텍스트 개체 틀 2">
            <a:extLst>
              <a:ext uri="{FF2B5EF4-FFF2-40B4-BE49-F238E27FC236}">
                <a16:creationId xmlns:a16="http://schemas.microsoft.com/office/drawing/2014/main" id="{091FE7CE-E97B-4C78-A657-3453AC19A085}"/>
              </a:ext>
            </a:extLst>
          </p:cNvPr>
          <p:cNvSpPr>
            <a:spLocks noGrp="1"/>
          </p:cNvSpPr>
          <p:nvPr>
            <p:ph type="body" orient="vert" idx="1"/>
          </p:nvPr>
        </p:nvSpPr>
        <p:spPr/>
        <p:txBody>
          <a:bodyPr vert="eaVert"/>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a:extLst>
              <a:ext uri="{FF2B5EF4-FFF2-40B4-BE49-F238E27FC236}">
                <a16:creationId xmlns:a16="http://schemas.microsoft.com/office/drawing/2014/main" id="{80800BB6-4141-4BB5-B282-ECE8A6C2B657}"/>
              </a:ext>
            </a:extLst>
          </p:cNvPr>
          <p:cNvSpPr>
            <a:spLocks noGrp="1"/>
          </p:cNvSpPr>
          <p:nvPr>
            <p:ph type="dt" sz="half" idx="10"/>
          </p:nvPr>
        </p:nvSpPr>
        <p:spPr/>
        <p:txBody>
          <a:bodyPr/>
          <a:lstStyle/>
          <a:p>
            <a:fld id="{76978575-9E95-4772-AA5B-4FEC1D8E0D50}" type="datetime1">
              <a:rPr lang="ko-KR" altLang="en-US" smtClean="0"/>
              <a:t>2026-05-06</a:t>
            </a:fld>
            <a:endParaRPr lang="ko-KR" altLang="en-US"/>
          </a:p>
        </p:txBody>
      </p:sp>
      <p:sp>
        <p:nvSpPr>
          <p:cNvPr id="5" name="바닥글 개체 틀 4">
            <a:extLst>
              <a:ext uri="{FF2B5EF4-FFF2-40B4-BE49-F238E27FC236}">
                <a16:creationId xmlns:a16="http://schemas.microsoft.com/office/drawing/2014/main" id="{FBD751B4-DA55-464D-82AA-F69C4804AD04}"/>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E1BE91D1-4705-4751-ADBA-E563DD8BF1DF}"/>
              </a:ext>
            </a:extLst>
          </p:cNvPr>
          <p:cNvSpPr>
            <a:spLocks noGrp="1"/>
          </p:cNvSpPr>
          <p:nvPr>
            <p:ph type="sldNum" sz="quarter" idx="12"/>
          </p:nvPr>
        </p:nvSpPr>
        <p:spPr/>
        <p:txBody>
          <a:bodyPr/>
          <a:lstStyle/>
          <a:p>
            <a:fld id="{CABD7A8F-E040-4425-85E1-228DC04FF108}" type="slidenum">
              <a:rPr lang="ko-KR" altLang="en-US" smtClean="0"/>
              <a:t>‹#›</a:t>
            </a:fld>
            <a:endParaRPr lang="ko-KR" altLang="en-US"/>
          </a:p>
        </p:txBody>
      </p:sp>
    </p:spTree>
    <p:extLst>
      <p:ext uri="{BB962C8B-B14F-4D97-AF65-F5344CB8AC3E}">
        <p14:creationId xmlns:p14="http://schemas.microsoft.com/office/powerpoint/2010/main" val="1795652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a:extLst>
              <a:ext uri="{FF2B5EF4-FFF2-40B4-BE49-F238E27FC236}">
                <a16:creationId xmlns:a16="http://schemas.microsoft.com/office/drawing/2014/main" id="{0EDEAC33-9014-4D81-A0B6-6BD08449C7FF}"/>
              </a:ext>
            </a:extLst>
          </p:cNvPr>
          <p:cNvSpPr>
            <a:spLocks noGrp="1"/>
          </p:cNvSpPr>
          <p:nvPr>
            <p:ph type="title" orient="vert"/>
          </p:nvPr>
        </p:nvSpPr>
        <p:spPr>
          <a:xfrm>
            <a:off x="8724900" y="365125"/>
            <a:ext cx="2628900" cy="5811838"/>
          </a:xfrm>
        </p:spPr>
        <p:txBody>
          <a:bodyPr vert="eaVert"/>
          <a:lstStyle/>
          <a:p>
            <a:r>
              <a:rPr lang="ko-KR" altLang="en-US"/>
              <a:t>마스터 제목 스타일 편집</a:t>
            </a:r>
          </a:p>
        </p:txBody>
      </p:sp>
      <p:sp>
        <p:nvSpPr>
          <p:cNvPr id="3" name="세로 텍스트 개체 틀 2">
            <a:extLst>
              <a:ext uri="{FF2B5EF4-FFF2-40B4-BE49-F238E27FC236}">
                <a16:creationId xmlns:a16="http://schemas.microsoft.com/office/drawing/2014/main" id="{1C507342-4544-4DF7-9684-FB489559BB03}"/>
              </a:ext>
            </a:extLst>
          </p:cNvPr>
          <p:cNvSpPr>
            <a:spLocks noGrp="1"/>
          </p:cNvSpPr>
          <p:nvPr>
            <p:ph type="body" orient="vert" idx="1"/>
          </p:nvPr>
        </p:nvSpPr>
        <p:spPr>
          <a:xfrm>
            <a:off x="838200" y="365125"/>
            <a:ext cx="7734300" cy="5811838"/>
          </a:xfrm>
        </p:spPr>
        <p:txBody>
          <a:bodyPr vert="eaVert"/>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a:extLst>
              <a:ext uri="{FF2B5EF4-FFF2-40B4-BE49-F238E27FC236}">
                <a16:creationId xmlns:a16="http://schemas.microsoft.com/office/drawing/2014/main" id="{B327C371-1D08-4078-8147-EB85969886E8}"/>
              </a:ext>
            </a:extLst>
          </p:cNvPr>
          <p:cNvSpPr>
            <a:spLocks noGrp="1"/>
          </p:cNvSpPr>
          <p:nvPr>
            <p:ph type="dt" sz="half" idx="10"/>
          </p:nvPr>
        </p:nvSpPr>
        <p:spPr/>
        <p:txBody>
          <a:bodyPr/>
          <a:lstStyle/>
          <a:p>
            <a:fld id="{6E8FFABB-CB9A-4DCE-95D1-838CD2BDE667}" type="datetime1">
              <a:rPr lang="ko-KR" altLang="en-US" smtClean="0"/>
              <a:t>2026-05-06</a:t>
            </a:fld>
            <a:endParaRPr lang="ko-KR" altLang="en-US"/>
          </a:p>
        </p:txBody>
      </p:sp>
      <p:sp>
        <p:nvSpPr>
          <p:cNvPr id="5" name="바닥글 개체 틀 4">
            <a:extLst>
              <a:ext uri="{FF2B5EF4-FFF2-40B4-BE49-F238E27FC236}">
                <a16:creationId xmlns:a16="http://schemas.microsoft.com/office/drawing/2014/main" id="{546C910C-7B99-4927-8382-1D8303E26414}"/>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996A47DF-404C-45CF-B81A-019F7A1FD60A}"/>
              </a:ext>
            </a:extLst>
          </p:cNvPr>
          <p:cNvSpPr>
            <a:spLocks noGrp="1"/>
          </p:cNvSpPr>
          <p:nvPr>
            <p:ph type="sldNum" sz="quarter" idx="12"/>
          </p:nvPr>
        </p:nvSpPr>
        <p:spPr/>
        <p:txBody>
          <a:bodyPr/>
          <a:lstStyle/>
          <a:p>
            <a:fld id="{CABD7A8F-E040-4425-85E1-228DC04FF108}" type="slidenum">
              <a:rPr lang="ko-KR" altLang="en-US" smtClean="0"/>
              <a:t>‹#›</a:t>
            </a:fld>
            <a:endParaRPr lang="ko-KR" altLang="en-US"/>
          </a:p>
        </p:txBody>
      </p:sp>
    </p:spTree>
    <p:extLst>
      <p:ext uri="{BB962C8B-B14F-4D97-AF65-F5344CB8AC3E}">
        <p14:creationId xmlns:p14="http://schemas.microsoft.com/office/powerpoint/2010/main" val="7600389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목차">
    <p:spTree>
      <p:nvGrpSpPr>
        <p:cNvPr id="1" name=""/>
        <p:cNvGrpSpPr/>
        <p:nvPr/>
      </p:nvGrpSpPr>
      <p:grpSpPr>
        <a:xfrm>
          <a:off x="0" y="0"/>
          <a:ext cx="0" cy="0"/>
          <a:chOff x="0" y="0"/>
          <a:chExt cx="0" cy="0"/>
        </a:xfrm>
      </p:grpSpPr>
      <p:sp>
        <p:nvSpPr>
          <p:cNvPr id="44" name="직사각형 43">
            <a:extLst>
              <a:ext uri="{FF2B5EF4-FFF2-40B4-BE49-F238E27FC236}">
                <a16:creationId xmlns:a16="http://schemas.microsoft.com/office/drawing/2014/main" id="{4E551D3B-4FB7-49BD-A2DA-106530C4C53E}"/>
              </a:ext>
            </a:extLst>
          </p:cNvPr>
          <p:cNvSpPr/>
          <p:nvPr userDrawn="1"/>
        </p:nvSpPr>
        <p:spPr>
          <a:xfrm>
            <a:off x="-1" y="5438274"/>
            <a:ext cx="12192000" cy="1419726"/>
          </a:xfrm>
          <a:prstGeom prst="rect">
            <a:avLst/>
          </a:prstGeom>
          <a:solidFill>
            <a:srgbClr val="0037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pic>
        <p:nvPicPr>
          <p:cNvPr id="45" name="그림 44">
            <a:extLst>
              <a:ext uri="{FF2B5EF4-FFF2-40B4-BE49-F238E27FC236}">
                <a16:creationId xmlns:a16="http://schemas.microsoft.com/office/drawing/2014/main" id="{8F5C25F0-CE73-4346-8F28-D37A50902262}"/>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b="11767"/>
          <a:stretch/>
        </p:blipFill>
        <p:spPr>
          <a:xfrm>
            <a:off x="-3" y="5430977"/>
            <a:ext cx="4834547" cy="1427023"/>
          </a:xfrm>
          <a:prstGeom prst="rect">
            <a:avLst/>
          </a:prstGeom>
        </p:spPr>
      </p:pic>
      <p:sp>
        <p:nvSpPr>
          <p:cNvPr id="46" name="직사각형 45">
            <a:extLst>
              <a:ext uri="{FF2B5EF4-FFF2-40B4-BE49-F238E27FC236}">
                <a16:creationId xmlns:a16="http://schemas.microsoft.com/office/drawing/2014/main" id="{8C7BFBED-3753-4859-9056-4BC3F4518A33}"/>
              </a:ext>
            </a:extLst>
          </p:cNvPr>
          <p:cNvSpPr/>
          <p:nvPr userDrawn="1"/>
        </p:nvSpPr>
        <p:spPr>
          <a:xfrm>
            <a:off x="336884" y="288758"/>
            <a:ext cx="11466095" cy="6244389"/>
          </a:xfrm>
          <a:prstGeom prst="rect">
            <a:avLst/>
          </a:prstGeom>
          <a:solidFill>
            <a:schemeClr val="bg1"/>
          </a:solidFill>
          <a:ln w="28575">
            <a:noFill/>
          </a:ln>
          <a:effectLst>
            <a:outerShdw blurRad="76200" sx="101000" sy="101000" algn="ctr" rotWithShape="0">
              <a:prstClr val="black">
                <a:alpha val="17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pic>
        <p:nvPicPr>
          <p:cNvPr id="47" name="그림 46">
            <a:extLst>
              <a:ext uri="{FF2B5EF4-FFF2-40B4-BE49-F238E27FC236}">
                <a16:creationId xmlns:a16="http://schemas.microsoft.com/office/drawing/2014/main" id="{38F5D6B5-4BCD-472B-855E-CBCFBA65771B}"/>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3436" y="372981"/>
            <a:ext cx="1130469" cy="754754"/>
          </a:xfrm>
          <a:prstGeom prst="rect">
            <a:avLst/>
          </a:prstGeom>
        </p:spPr>
      </p:pic>
      <p:sp>
        <p:nvSpPr>
          <p:cNvPr id="11" name="텍스트 개체 틀 10">
            <a:extLst>
              <a:ext uri="{FF2B5EF4-FFF2-40B4-BE49-F238E27FC236}">
                <a16:creationId xmlns:a16="http://schemas.microsoft.com/office/drawing/2014/main" id="{513252E8-A537-43E4-88C1-BA83650EE01E}"/>
              </a:ext>
            </a:extLst>
          </p:cNvPr>
          <p:cNvSpPr>
            <a:spLocks noGrp="1"/>
          </p:cNvSpPr>
          <p:nvPr>
            <p:ph type="body" sz="quarter" idx="11" hasCustomPrompt="1"/>
          </p:nvPr>
        </p:nvSpPr>
        <p:spPr>
          <a:xfrm>
            <a:off x="907893" y="2092676"/>
            <a:ext cx="1714991" cy="413688"/>
          </a:xfrm>
        </p:spPr>
        <p:txBody>
          <a:bodyPr>
            <a:normAutofit/>
          </a:bodyPr>
          <a:lstStyle>
            <a:lvl1pPr marL="0" indent="0" algn="l">
              <a:buNone/>
              <a:defRPr sz="2400" b="1" i="1">
                <a:solidFill>
                  <a:srgbClr val="575757"/>
                </a:solidFill>
              </a:defRPr>
            </a:lvl1pPr>
          </a:lstStyle>
          <a:p>
            <a:pPr lvl="0"/>
            <a:r>
              <a:rPr lang="en-US" altLang="ko-KR" dirty="0"/>
              <a:t>Contents #1</a:t>
            </a:r>
            <a:endParaRPr lang="ko-KR" altLang="en-US" dirty="0"/>
          </a:p>
        </p:txBody>
      </p:sp>
      <p:sp>
        <p:nvSpPr>
          <p:cNvPr id="58" name="텍스트 개체 틀 10">
            <a:extLst>
              <a:ext uri="{FF2B5EF4-FFF2-40B4-BE49-F238E27FC236}">
                <a16:creationId xmlns:a16="http://schemas.microsoft.com/office/drawing/2014/main" id="{00DBFCD9-11A7-4785-9C8A-135A63513CE4}"/>
              </a:ext>
            </a:extLst>
          </p:cNvPr>
          <p:cNvSpPr>
            <a:spLocks noGrp="1"/>
          </p:cNvSpPr>
          <p:nvPr>
            <p:ph type="body" sz="quarter" idx="12" hasCustomPrompt="1"/>
          </p:nvPr>
        </p:nvSpPr>
        <p:spPr>
          <a:xfrm>
            <a:off x="907893" y="3316198"/>
            <a:ext cx="1714991" cy="413688"/>
          </a:xfrm>
        </p:spPr>
        <p:txBody>
          <a:bodyPr>
            <a:normAutofit/>
          </a:bodyPr>
          <a:lstStyle>
            <a:lvl1pPr marL="0" marR="0" indent="0" algn="l" defTabSz="914400" rtl="0" eaLnBrk="1" fontAlgn="auto" latinLnBrk="1" hangingPunct="1">
              <a:lnSpc>
                <a:spcPct val="90000"/>
              </a:lnSpc>
              <a:spcBef>
                <a:spcPts val="1000"/>
              </a:spcBef>
              <a:spcAft>
                <a:spcPts val="0"/>
              </a:spcAft>
              <a:buClrTx/>
              <a:buSzTx/>
              <a:buFont typeface="Arial" panose="020B0604020202020204" pitchFamily="34" charset="0"/>
              <a:buNone/>
              <a:tabLst/>
              <a:defRPr sz="2400" b="1" i="1">
                <a:solidFill>
                  <a:srgbClr val="575757"/>
                </a:solidFill>
              </a:defRPr>
            </a:lvl1pPr>
          </a:lstStyle>
          <a:p>
            <a:pPr marL="0" marR="0" lvl="0" indent="0" algn="l" defTabSz="914400" rtl="0" eaLnBrk="1" fontAlgn="auto" latinLnBrk="1" hangingPunct="1">
              <a:lnSpc>
                <a:spcPct val="90000"/>
              </a:lnSpc>
              <a:spcBef>
                <a:spcPts val="1000"/>
              </a:spcBef>
              <a:spcAft>
                <a:spcPts val="0"/>
              </a:spcAft>
              <a:buClrTx/>
              <a:buSzTx/>
              <a:buFont typeface="Arial" panose="020B0604020202020204" pitchFamily="34" charset="0"/>
              <a:buNone/>
              <a:tabLst/>
              <a:defRPr/>
            </a:pPr>
            <a:r>
              <a:rPr lang="en-US" altLang="ko-KR" dirty="0"/>
              <a:t>Contents #n</a:t>
            </a:r>
            <a:endParaRPr lang="ko-KR" altLang="en-US" dirty="0"/>
          </a:p>
          <a:p>
            <a:pPr lvl="0"/>
            <a:endParaRPr lang="ko-KR" altLang="en-US" dirty="0"/>
          </a:p>
        </p:txBody>
      </p:sp>
      <p:sp>
        <p:nvSpPr>
          <p:cNvPr id="59" name="텍스트 개체 틀 10">
            <a:extLst>
              <a:ext uri="{FF2B5EF4-FFF2-40B4-BE49-F238E27FC236}">
                <a16:creationId xmlns:a16="http://schemas.microsoft.com/office/drawing/2014/main" id="{31CC268C-D895-44A2-8FCF-6D34CD201CCF}"/>
              </a:ext>
            </a:extLst>
          </p:cNvPr>
          <p:cNvSpPr>
            <a:spLocks noGrp="1"/>
          </p:cNvSpPr>
          <p:nvPr>
            <p:ph type="body" sz="quarter" idx="13" hasCustomPrompt="1"/>
          </p:nvPr>
        </p:nvSpPr>
        <p:spPr>
          <a:xfrm>
            <a:off x="895861" y="2689075"/>
            <a:ext cx="1714991" cy="413688"/>
          </a:xfrm>
        </p:spPr>
        <p:txBody>
          <a:bodyPr>
            <a:normAutofit/>
          </a:bodyPr>
          <a:lstStyle>
            <a:lvl1pPr marL="0" indent="0" algn="l">
              <a:buNone/>
              <a:defRPr sz="2400" b="1" i="1">
                <a:solidFill>
                  <a:srgbClr val="575757"/>
                </a:solidFill>
              </a:defRPr>
            </a:lvl1pPr>
          </a:lstStyle>
          <a:p>
            <a:pPr lvl="0"/>
            <a:r>
              <a:rPr lang="en-US" altLang="ko-KR" dirty="0"/>
              <a:t>Contents #n</a:t>
            </a:r>
            <a:endParaRPr lang="ko-KR" altLang="en-US" dirty="0"/>
          </a:p>
        </p:txBody>
      </p:sp>
      <p:sp>
        <p:nvSpPr>
          <p:cNvPr id="13" name="텍스트 개체 틀 12">
            <a:extLst>
              <a:ext uri="{FF2B5EF4-FFF2-40B4-BE49-F238E27FC236}">
                <a16:creationId xmlns:a16="http://schemas.microsoft.com/office/drawing/2014/main" id="{568467F8-E569-42E8-9F00-D88E20E9BC17}"/>
              </a:ext>
            </a:extLst>
          </p:cNvPr>
          <p:cNvSpPr>
            <a:spLocks noGrp="1"/>
          </p:cNvSpPr>
          <p:nvPr>
            <p:ph type="body" sz="quarter" idx="14"/>
          </p:nvPr>
        </p:nvSpPr>
        <p:spPr>
          <a:xfrm>
            <a:off x="2833687" y="1981114"/>
            <a:ext cx="8290007" cy="520700"/>
          </a:xfrm>
        </p:spPr>
        <p:txBody>
          <a:bodyPr/>
          <a:lstStyle>
            <a:lvl1pPr marL="0" indent="0">
              <a:buNone/>
              <a:defRPr/>
            </a:lvl1pPr>
          </a:lstStyle>
          <a:p>
            <a:pPr lvl="0"/>
            <a:endParaRPr lang="ko-KR" altLang="en-US" dirty="0"/>
          </a:p>
        </p:txBody>
      </p:sp>
      <p:sp>
        <p:nvSpPr>
          <p:cNvPr id="60" name="텍스트 개체 틀 12">
            <a:extLst>
              <a:ext uri="{FF2B5EF4-FFF2-40B4-BE49-F238E27FC236}">
                <a16:creationId xmlns:a16="http://schemas.microsoft.com/office/drawing/2014/main" id="{965FC922-F309-4C79-B8D4-413C3413A392}"/>
              </a:ext>
            </a:extLst>
          </p:cNvPr>
          <p:cNvSpPr>
            <a:spLocks noGrp="1"/>
          </p:cNvSpPr>
          <p:nvPr>
            <p:ph type="body" sz="quarter" idx="15"/>
          </p:nvPr>
        </p:nvSpPr>
        <p:spPr>
          <a:xfrm>
            <a:off x="2833680" y="2598969"/>
            <a:ext cx="8290006" cy="520700"/>
          </a:xfrm>
        </p:spPr>
        <p:txBody>
          <a:bodyPr/>
          <a:lstStyle>
            <a:lvl1pPr marL="0" indent="0">
              <a:buNone/>
              <a:defRPr/>
            </a:lvl1pPr>
          </a:lstStyle>
          <a:p>
            <a:pPr lvl="0"/>
            <a:endParaRPr lang="ko-KR" altLang="en-US" dirty="0"/>
          </a:p>
        </p:txBody>
      </p:sp>
      <p:sp>
        <p:nvSpPr>
          <p:cNvPr id="61" name="텍스트 개체 틀 12">
            <a:extLst>
              <a:ext uri="{FF2B5EF4-FFF2-40B4-BE49-F238E27FC236}">
                <a16:creationId xmlns:a16="http://schemas.microsoft.com/office/drawing/2014/main" id="{3B14FC92-16CA-4AB6-A79E-0896B7B47D8F}"/>
              </a:ext>
            </a:extLst>
          </p:cNvPr>
          <p:cNvSpPr>
            <a:spLocks noGrp="1"/>
          </p:cNvSpPr>
          <p:nvPr>
            <p:ph type="body" sz="quarter" idx="16"/>
          </p:nvPr>
        </p:nvSpPr>
        <p:spPr>
          <a:xfrm>
            <a:off x="2833688" y="3263231"/>
            <a:ext cx="8289998" cy="520700"/>
          </a:xfrm>
        </p:spPr>
        <p:txBody>
          <a:bodyPr/>
          <a:lstStyle>
            <a:lvl1pPr marL="0" indent="0">
              <a:buNone/>
              <a:defRPr/>
            </a:lvl1pPr>
          </a:lstStyle>
          <a:p>
            <a:pPr lvl="0"/>
            <a:endParaRPr lang="ko-KR" altLang="en-US" dirty="0"/>
          </a:p>
        </p:txBody>
      </p:sp>
      <p:sp>
        <p:nvSpPr>
          <p:cNvPr id="15" name="텍스트 개체 틀 14">
            <a:extLst>
              <a:ext uri="{FF2B5EF4-FFF2-40B4-BE49-F238E27FC236}">
                <a16:creationId xmlns:a16="http://schemas.microsoft.com/office/drawing/2014/main" id="{E7A4DC73-D6FD-4DC9-9765-5BC0D3DA00FB}"/>
              </a:ext>
            </a:extLst>
          </p:cNvPr>
          <p:cNvSpPr>
            <a:spLocks noGrp="1"/>
          </p:cNvSpPr>
          <p:nvPr>
            <p:ph type="body" sz="quarter" idx="17" hasCustomPrompt="1"/>
          </p:nvPr>
        </p:nvSpPr>
        <p:spPr>
          <a:xfrm>
            <a:off x="895350" y="3970338"/>
            <a:ext cx="2201863" cy="558800"/>
          </a:xfrm>
        </p:spPr>
        <p:txBody>
          <a:bodyPr/>
          <a:lstStyle>
            <a:lvl1pPr marL="0" indent="0">
              <a:buNone/>
              <a:defRPr b="1">
                <a:solidFill>
                  <a:schemeClr val="tx1"/>
                </a:solidFill>
              </a:defRPr>
            </a:lvl1pPr>
          </a:lstStyle>
          <a:p>
            <a:pPr lvl="0"/>
            <a:r>
              <a:rPr lang="ko-KR" altLang="en-US" dirty="0"/>
              <a:t>결론 등</a:t>
            </a:r>
          </a:p>
        </p:txBody>
      </p:sp>
      <p:sp>
        <p:nvSpPr>
          <p:cNvPr id="62" name="텍스트 개체 틀 61">
            <a:extLst>
              <a:ext uri="{FF2B5EF4-FFF2-40B4-BE49-F238E27FC236}">
                <a16:creationId xmlns:a16="http://schemas.microsoft.com/office/drawing/2014/main" id="{2A4F8D1F-8A98-4883-8697-939E084CD1AD}"/>
              </a:ext>
            </a:extLst>
          </p:cNvPr>
          <p:cNvSpPr>
            <a:spLocks noGrp="1"/>
          </p:cNvSpPr>
          <p:nvPr>
            <p:ph type="body" sz="quarter" idx="18"/>
          </p:nvPr>
        </p:nvSpPr>
        <p:spPr>
          <a:xfrm>
            <a:off x="907382" y="4595145"/>
            <a:ext cx="2930525" cy="530225"/>
          </a:xfrm>
        </p:spPr>
        <p:txBody>
          <a:bodyPr/>
          <a:lstStyle>
            <a:lvl1pPr marL="0" indent="0">
              <a:buNone/>
              <a:defRPr b="1">
                <a:solidFill>
                  <a:schemeClr val="tx1"/>
                </a:solidFill>
              </a:defRPr>
            </a:lvl1pPr>
          </a:lstStyle>
          <a:p>
            <a:pPr lvl="0"/>
            <a:endParaRPr lang="ko-KR" altLang="en-US" dirty="0"/>
          </a:p>
        </p:txBody>
      </p:sp>
      <p:sp>
        <p:nvSpPr>
          <p:cNvPr id="64" name="텍스트 개체 틀 63">
            <a:extLst>
              <a:ext uri="{FF2B5EF4-FFF2-40B4-BE49-F238E27FC236}">
                <a16:creationId xmlns:a16="http://schemas.microsoft.com/office/drawing/2014/main" id="{7136E478-8E89-4C9F-933D-C63CD8B15951}"/>
              </a:ext>
            </a:extLst>
          </p:cNvPr>
          <p:cNvSpPr>
            <a:spLocks noGrp="1"/>
          </p:cNvSpPr>
          <p:nvPr>
            <p:ph type="body" sz="quarter" idx="19"/>
          </p:nvPr>
        </p:nvSpPr>
        <p:spPr>
          <a:xfrm>
            <a:off x="907382" y="5229225"/>
            <a:ext cx="2214563" cy="530225"/>
          </a:xfrm>
        </p:spPr>
        <p:txBody>
          <a:bodyPr/>
          <a:lstStyle>
            <a:lvl1pPr marL="0" indent="0">
              <a:buNone/>
              <a:defRPr b="1">
                <a:solidFill>
                  <a:schemeClr val="tx1"/>
                </a:solidFill>
              </a:defRPr>
            </a:lvl1pPr>
          </a:lstStyle>
          <a:p>
            <a:pPr lvl="0"/>
            <a:endParaRPr lang="ko-KR" altLang="en-US" dirty="0"/>
          </a:p>
        </p:txBody>
      </p:sp>
      <p:sp>
        <p:nvSpPr>
          <p:cNvPr id="68" name="TextBox 67">
            <a:extLst>
              <a:ext uri="{FF2B5EF4-FFF2-40B4-BE49-F238E27FC236}">
                <a16:creationId xmlns:a16="http://schemas.microsoft.com/office/drawing/2014/main" id="{D53492E8-E071-4496-BEEB-461B59EDFCAE}"/>
              </a:ext>
            </a:extLst>
          </p:cNvPr>
          <p:cNvSpPr txBox="1"/>
          <p:nvPr userDrawn="1"/>
        </p:nvSpPr>
        <p:spPr>
          <a:xfrm>
            <a:off x="668173" y="901952"/>
            <a:ext cx="4225925" cy="769441"/>
          </a:xfrm>
          <a:prstGeom prst="rect">
            <a:avLst/>
          </a:prstGeom>
          <a:noFill/>
        </p:spPr>
        <p:txBody>
          <a:bodyPr wrap="square" rtlCol="0">
            <a:spAutoFit/>
          </a:bodyPr>
          <a:lstStyle/>
          <a:p>
            <a:r>
              <a:rPr lang="en-US" altLang="ko-KR" sz="4400" b="1" dirty="0">
                <a:solidFill>
                  <a:srgbClr val="003764"/>
                </a:solidFill>
              </a:rPr>
              <a:t>Table of Contents</a:t>
            </a:r>
            <a:endParaRPr lang="ko-KR" altLang="en-US" sz="4400" b="1" dirty="0">
              <a:solidFill>
                <a:srgbClr val="003764"/>
              </a:solidFill>
            </a:endParaRPr>
          </a:p>
        </p:txBody>
      </p:sp>
      <p:sp>
        <p:nvSpPr>
          <p:cNvPr id="18" name="직사각형 17">
            <a:extLst>
              <a:ext uri="{FF2B5EF4-FFF2-40B4-BE49-F238E27FC236}">
                <a16:creationId xmlns:a16="http://schemas.microsoft.com/office/drawing/2014/main" id="{18EC2DC6-72DA-464E-BB2A-FD0ED38E13F1}"/>
              </a:ext>
            </a:extLst>
          </p:cNvPr>
          <p:cNvSpPr/>
          <p:nvPr userDrawn="1"/>
        </p:nvSpPr>
        <p:spPr>
          <a:xfrm>
            <a:off x="4929773" y="6557074"/>
            <a:ext cx="2869696" cy="276999"/>
          </a:xfrm>
          <a:prstGeom prst="rect">
            <a:avLst/>
          </a:prstGeom>
        </p:spPr>
        <p:txBody>
          <a:bodyPr wrap="none">
            <a:spAutoFit/>
          </a:bodyPr>
          <a:lstStyle/>
          <a:p>
            <a:pPr algn="ctr"/>
            <a:r>
              <a:rPr lang="ko-KR" altLang="en-US" sz="1200" dirty="0" err="1">
                <a:solidFill>
                  <a:schemeClr val="accent5">
                    <a:lumMod val="40000"/>
                    <a:lumOff val="60000"/>
                  </a:schemeClr>
                </a:solidFill>
                <a:latin typeface="+mj-lt"/>
              </a:rPr>
              <a:t>Copyright</a:t>
            </a:r>
            <a:r>
              <a:rPr lang="ko-KR" altLang="en-US" sz="1200" dirty="0">
                <a:solidFill>
                  <a:schemeClr val="accent5">
                    <a:lumMod val="40000"/>
                    <a:lumOff val="60000"/>
                  </a:schemeClr>
                </a:solidFill>
                <a:latin typeface="+mj-lt"/>
              </a:rPr>
              <a:t> ⓒ 2025. IIPTI. All </a:t>
            </a:r>
            <a:r>
              <a:rPr lang="ko-KR" altLang="en-US" sz="1200" dirty="0" err="1">
                <a:solidFill>
                  <a:schemeClr val="accent5">
                    <a:lumMod val="40000"/>
                    <a:lumOff val="60000"/>
                  </a:schemeClr>
                </a:solidFill>
                <a:latin typeface="+mj-lt"/>
              </a:rPr>
              <a:t>rights</a:t>
            </a:r>
            <a:r>
              <a:rPr lang="ko-KR" altLang="en-US" sz="1200" dirty="0">
                <a:solidFill>
                  <a:schemeClr val="accent5">
                    <a:lumMod val="40000"/>
                    <a:lumOff val="60000"/>
                  </a:schemeClr>
                </a:solidFill>
                <a:latin typeface="+mj-lt"/>
              </a:rPr>
              <a:t> </a:t>
            </a:r>
            <a:r>
              <a:rPr lang="ko-KR" altLang="en-US" sz="1200" dirty="0" err="1">
                <a:solidFill>
                  <a:schemeClr val="accent5">
                    <a:lumMod val="40000"/>
                    <a:lumOff val="60000"/>
                  </a:schemeClr>
                </a:solidFill>
                <a:latin typeface="+mj-lt"/>
              </a:rPr>
              <a:t>reserved</a:t>
            </a:r>
            <a:endParaRPr lang="ko-KR" altLang="en-US" sz="1200" dirty="0">
              <a:solidFill>
                <a:schemeClr val="accent5">
                  <a:lumMod val="40000"/>
                  <a:lumOff val="60000"/>
                </a:schemeClr>
              </a:solidFill>
              <a:latin typeface="+mj-lt"/>
            </a:endParaRPr>
          </a:p>
        </p:txBody>
      </p:sp>
    </p:spTree>
    <p:extLst>
      <p:ext uri="{BB962C8B-B14F-4D97-AF65-F5344CB8AC3E}">
        <p14:creationId xmlns:p14="http://schemas.microsoft.com/office/powerpoint/2010/main" val="11632538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직사각형 7">
            <a:extLst>
              <a:ext uri="{FF2B5EF4-FFF2-40B4-BE49-F238E27FC236}">
                <a16:creationId xmlns:a16="http://schemas.microsoft.com/office/drawing/2014/main" id="{9F46E399-9EBD-4D60-A0F8-81088F7174D8}"/>
              </a:ext>
            </a:extLst>
          </p:cNvPr>
          <p:cNvSpPr/>
          <p:nvPr userDrawn="1"/>
        </p:nvSpPr>
        <p:spPr>
          <a:xfrm>
            <a:off x="-1" y="5438274"/>
            <a:ext cx="12192000" cy="1419726"/>
          </a:xfrm>
          <a:prstGeom prst="rect">
            <a:avLst/>
          </a:prstGeom>
          <a:solidFill>
            <a:srgbClr val="0037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pic>
        <p:nvPicPr>
          <p:cNvPr id="9" name="그림 8">
            <a:extLst>
              <a:ext uri="{FF2B5EF4-FFF2-40B4-BE49-F238E27FC236}">
                <a16:creationId xmlns:a16="http://schemas.microsoft.com/office/drawing/2014/main" id="{729BB77F-A9EF-49CD-9692-51DCAF8323CE}"/>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b="11767"/>
          <a:stretch/>
        </p:blipFill>
        <p:spPr>
          <a:xfrm>
            <a:off x="-3" y="5430977"/>
            <a:ext cx="4834547" cy="1427023"/>
          </a:xfrm>
          <a:prstGeom prst="rect">
            <a:avLst/>
          </a:prstGeom>
        </p:spPr>
      </p:pic>
      <p:sp>
        <p:nvSpPr>
          <p:cNvPr id="10" name="직사각형 9">
            <a:extLst>
              <a:ext uri="{FF2B5EF4-FFF2-40B4-BE49-F238E27FC236}">
                <a16:creationId xmlns:a16="http://schemas.microsoft.com/office/drawing/2014/main" id="{90252218-E44F-492A-978B-A04BE416F964}"/>
              </a:ext>
            </a:extLst>
          </p:cNvPr>
          <p:cNvSpPr/>
          <p:nvPr userDrawn="1"/>
        </p:nvSpPr>
        <p:spPr>
          <a:xfrm>
            <a:off x="336884" y="288758"/>
            <a:ext cx="11466095" cy="6244389"/>
          </a:xfrm>
          <a:prstGeom prst="rect">
            <a:avLst/>
          </a:prstGeom>
          <a:solidFill>
            <a:schemeClr val="bg1"/>
          </a:solidFill>
          <a:ln w="28575">
            <a:noFill/>
          </a:ln>
          <a:effectLst>
            <a:outerShdw blurRad="76200" sx="101000" sy="101000" algn="ctr" rotWithShape="0">
              <a:prstClr val="black">
                <a:alpha val="17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pic>
        <p:nvPicPr>
          <p:cNvPr id="11" name="그림 10">
            <a:extLst>
              <a:ext uri="{FF2B5EF4-FFF2-40B4-BE49-F238E27FC236}">
                <a16:creationId xmlns:a16="http://schemas.microsoft.com/office/drawing/2014/main" id="{3CEFAEAA-2A69-4D39-AAB9-B9020A5F766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3436" y="372981"/>
            <a:ext cx="1130469" cy="754754"/>
          </a:xfrm>
          <a:prstGeom prst="rect">
            <a:avLst/>
          </a:prstGeom>
        </p:spPr>
      </p:pic>
      <p:sp>
        <p:nvSpPr>
          <p:cNvPr id="13" name="제목 7">
            <a:extLst>
              <a:ext uri="{FF2B5EF4-FFF2-40B4-BE49-F238E27FC236}">
                <a16:creationId xmlns:a16="http://schemas.microsoft.com/office/drawing/2014/main" id="{6EF5E00E-7305-44A6-BAA6-3E94E7CB7D57}"/>
              </a:ext>
            </a:extLst>
          </p:cNvPr>
          <p:cNvSpPr txBox="1">
            <a:spLocks/>
          </p:cNvSpPr>
          <p:nvPr userDrawn="1"/>
        </p:nvSpPr>
        <p:spPr>
          <a:xfrm>
            <a:off x="608095" y="978736"/>
            <a:ext cx="10515600" cy="1325563"/>
          </a:xfrm>
          <a:prstGeom prst="rect">
            <a:avLst/>
          </a:prstGeom>
        </p:spPr>
        <p:txBody>
          <a:bodyP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r>
              <a:rPr lang="en-US" altLang="ko-KR" b="1" dirty="0">
                <a:solidFill>
                  <a:srgbClr val="003764"/>
                </a:solidFill>
              </a:rPr>
              <a:t>Objectives</a:t>
            </a:r>
            <a:endParaRPr lang="ko-KR" altLang="en-US" b="1" dirty="0">
              <a:solidFill>
                <a:srgbClr val="003764"/>
              </a:solidFill>
            </a:endParaRPr>
          </a:p>
        </p:txBody>
      </p:sp>
      <p:sp>
        <p:nvSpPr>
          <p:cNvPr id="14" name="내용 개체 틀 2">
            <a:extLst>
              <a:ext uri="{FF2B5EF4-FFF2-40B4-BE49-F238E27FC236}">
                <a16:creationId xmlns:a16="http://schemas.microsoft.com/office/drawing/2014/main" id="{47FECB6D-2B8F-4179-A23E-F92077EF0028}"/>
              </a:ext>
            </a:extLst>
          </p:cNvPr>
          <p:cNvSpPr txBox="1">
            <a:spLocks/>
          </p:cNvSpPr>
          <p:nvPr userDrawn="1"/>
        </p:nvSpPr>
        <p:spPr>
          <a:xfrm>
            <a:off x="947737" y="1968675"/>
            <a:ext cx="10515600" cy="548459"/>
          </a:xfrm>
          <a:prstGeom prst="rect">
            <a:avLst/>
          </a:prstGeom>
        </p:spPr>
        <p:txBody>
          <a:bodyPr vert="horz" lIns="91440" tIns="45720" rIns="91440" bIns="45720" rtlCol="0">
            <a:normAutofit/>
          </a:bodyPr>
          <a:lstStyle>
            <a:lvl1pPr marL="228600" indent="-228600" algn="l" defTabSz="914400" rtl="0" eaLnBrk="1" latinLnBrk="1"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1"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altLang="ko-KR" sz="2400" dirty="0">
                <a:solidFill>
                  <a:schemeClr val="tx1">
                    <a:lumMod val="65000"/>
                    <a:lumOff val="35000"/>
                  </a:schemeClr>
                </a:solidFill>
                <a:latin typeface="Calibri" panose="020F0502020204030204" pitchFamily="34" charset="0"/>
                <a:cs typeface="Calibri" panose="020F0502020204030204" pitchFamily="34" charset="0"/>
              </a:rPr>
              <a:t>By the end of the session, you should be able to : </a:t>
            </a:r>
          </a:p>
          <a:p>
            <a:pPr marL="0" indent="0">
              <a:buFont typeface="Arial" panose="020B0604020202020204" pitchFamily="34" charset="0"/>
              <a:buNone/>
            </a:pPr>
            <a:endParaRPr lang="ko-KR" altLang="en-US" sz="2400" dirty="0"/>
          </a:p>
        </p:txBody>
      </p:sp>
      <p:sp>
        <p:nvSpPr>
          <p:cNvPr id="25" name="텍스트 개체 틀 24">
            <a:extLst>
              <a:ext uri="{FF2B5EF4-FFF2-40B4-BE49-F238E27FC236}">
                <a16:creationId xmlns:a16="http://schemas.microsoft.com/office/drawing/2014/main" id="{A84ECAFC-6155-4E7C-B60F-C18B762B5288}"/>
              </a:ext>
            </a:extLst>
          </p:cNvPr>
          <p:cNvSpPr>
            <a:spLocks noGrp="1"/>
          </p:cNvSpPr>
          <p:nvPr>
            <p:ph type="body" sz="quarter" idx="10" hasCustomPrompt="1"/>
          </p:nvPr>
        </p:nvSpPr>
        <p:spPr>
          <a:xfrm>
            <a:off x="1238502" y="2762667"/>
            <a:ext cx="430212" cy="388937"/>
          </a:xfrm>
        </p:spPr>
        <p:txBody>
          <a:bodyPr/>
          <a:lstStyle>
            <a:lvl1pPr marL="0" indent="0">
              <a:buNone/>
              <a:defRPr b="1">
                <a:solidFill>
                  <a:srgbClr val="575757"/>
                </a:solidFill>
              </a:defRPr>
            </a:lvl1pPr>
          </a:lstStyle>
          <a:p>
            <a:pPr lvl="0"/>
            <a:r>
              <a:rPr lang="en-US" altLang="ko-KR" dirty="0"/>
              <a:t>1</a:t>
            </a:r>
            <a:endParaRPr lang="ko-KR" altLang="en-US" dirty="0"/>
          </a:p>
        </p:txBody>
      </p:sp>
      <p:sp>
        <p:nvSpPr>
          <p:cNvPr id="27" name="텍스트 개체 틀 26">
            <a:extLst>
              <a:ext uri="{FF2B5EF4-FFF2-40B4-BE49-F238E27FC236}">
                <a16:creationId xmlns:a16="http://schemas.microsoft.com/office/drawing/2014/main" id="{529B0651-65DF-4C3A-963F-6E6839BC492F}"/>
              </a:ext>
            </a:extLst>
          </p:cNvPr>
          <p:cNvSpPr>
            <a:spLocks noGrp="1"/>
          </p:cNvSpPr>
          <p:nvPr>
            <p:ph type="body" sz="quarter" idx="11" hasCustomPrompt="1"/>
          </p:nvPr>
        </p:nvSpPr>
        <p:spPr>
          <a:xfrm>
            <a:off x="1762124" y="2712118"/>
            <a:ext cx="9191373" cy="457200"/>
          </a:xfrm>
        </p:spPr>
        <p:txBody>
          <a:bodyPr>
            <a:noAutofit/>
          </a:bodyPr>
          <a:lstStyle>
            <a:lvl1pPr marL="0" indent="0">
              <a:buNone/>
              <a:defRPr sz="3000">
                <a:solidFill>
                  <a:schemeClr val="tx1"/>
                </a:solidFill>
              </a:defRPr>
            </a:lvl1pPr>
          </a:lstStyle>
          <a:p>
            <a:pPr lvl="0"/>
            <a:r>
              <a:rPr lang="ko-KR" altLang="en-US" dirty="0"/>
              <a:t>강의목표</a:t>
            </a:r>
            <a:endParaRPr lang="en-US" altLang="ko-KR" dirty="0"/>
          </a:p>
        </p:txBody>
      </p:sp>
      <p:sp>
        <p:nvSpPr>
          <p:cNvPr id="28" name="텍스트 개체 틀 24">
            <a:extLst>
              <a:ext uri="{FF2B5EF4-FFF2-40B4-BE49-F238E27FC236}">
                <a16:creationId xmlns:a16="http://schemas.microsoft.com/office/drawing/2014/main" id="{E05C9DCC-4D73-4D1A-845A-5A4229FDBDF6}"/>
              </a:ext>
            </a:extLst>
          </p:cNvPr>
          <p:cNvSpPr>
            <a:spLocks noGrp="1"/>
          </p:cNvSpPr>
          <p:nvPr>
            <p:ph type="body" sz="quarter" idx="12" hasCustomPrompt="1"/>
          </p:nvPr>
        </p:nvSpPr>
        <p:spPr>
          <a:xfrm>
            <a:off x="1238502" y="3409625"/>
            <a:ext cx="430212" cy="388937"/>
          </a:xfrm>
        </p:spPr>
        <p:txBody>
          <a:bodyPr/>
          <a:lstStyle>
            <a:lvl1pPr marL="0" indent="0">
              <a:buNone/>
              <a:defRPr b="1">
                <a:solidFill>
                  <a:srgbClr val="575757"/>
                </a:solidFill>
              </a:defRPr>
            </a:lvl1pPr>
          </a:lstStyle>
          <a:p>
            <a:pPr lvl="0"/>
            <a:r>
              <a:rPr lang="en-US" altLang="ko-KR" dirty="0"/>
              <a:t>2</a:t>
            </a:r>
            <a:endParaRPr lang="ko-KR" altLang="en-US" dirty="0"/>
          </a:p>
        </p:txBody>
      </p:sp>
      <p:sp>
        <p:nvSpPr>
          <p:cNvPr id="29" name="텍스트 개체 틀 26">
            <a:extLst>
              <a:ext uri="{FF2B5EF4-FFF2-40B4-BE49-F238E27FC236}">
                <a16:creationId xmlns:a16="http://schemas.microsoft.com/office/drawing/2014/main" id="{C945D560-CB07-464B-80F0-5169E30A9179}"/>
              </a:ext>
            </a:extLst>
          </p:cNvPr>
          <p:cNvSpPr>
            <a:spLocks noGrp="1"/>
          </p:cNvSpPr>
          <p:nvPr>
            <p:ph type="body" sz="quarter" idx="13"/>
          </p:nvPr>
        </p:nvSpPr>
        <p:spPr>
          <a:xfrm>
            <a:off x="1762124" y="3359076"/>
            <a:ext cx="9191373" cy="457200"/>
          </a:xfrm>
        </p:spPr>
        <p:txBody>
          <a:bodyPr>
            <a:noAutofit/>
          </a:bodyPr>
          <a:lstStyle>
            <a:lvl1pPr marL="0" indent="0">
              <a:buNone/>
              <a:defRPr sz="3000">
                <a:solidFill>
                  <a:schemeClr val="tx1"/>
                </a:solidFill>
              </a:defRPr>
            </a:lvl1pPr>
          </a:lstStyle>
          <a:p>
            <a:pPr lvl="0"/>
            <a:endParaRPr lang="en-US" altLang="ko-KR" dirty="0"/>
          </a:p>
        </p:txBody>
      </p:sp>
      <p:sp>
        <p:nvSpPr>
          <p:cNvPr id="30" name="텍스트 개체 틀 24">
            <a:extLst>
              <a:ext uri="{FF2B5EF4-FFF2-40B4-BE49-F238E27FC236}">
                <a16:creationId xmlns:a16="http://schemas.microsoft.com/office/drawing/2014/main" id="{2F0823BF-743B-4064-A857-239E91941774}"/>
              </a:ext>
            </a:extLst>
          </p:cNvPr>
          <p:cNvSpPr>
            <a:spLocks noGrp="1"/>
          </p:cNvSpPr>
          <p:nvPr>
            <p:ph type="body" sz="quarter" idx="14" hasCustomPrompt="1"/>
          </p:nvPr>
        </p:nvSpPr>
        <p:spPr>
          <a:xfrm>
            <a:off x="1238502" y="4107132"/>
            <a:ext cx="430212" cy="388937"/>
          </a:xfrm>
        </p:spPr>
        <p:txBody>
          <a:bodyPr/>
          <a:lstStyle>
            <a:lvl1pPr marL="0" indent="0">
              <a:buNone/>
              <a:defRPr b="1">
                <a:solidFill>
                  <a:srgbClr val="575757"/>
                </a:solidFill>
              </a:defRPr>
            </a:lvl1pPr>
          </a:lstStyle>
          <a:p>
            <a:pPr lvl="0"/>
            <a:r>
              <a:rPr lang="en-US" altLang="ko-KR" dirty="0"/>
              <a:t>3</a:t>
            </a:r>
            <a:endParaRPr lang="ko-KR" altLang="en-US" dirty="0"/>
          </a:p>
        </p:txBody>
      </p:sp>
      <p:sp>
        <p:nvSpPr>
          <p:cNvPr id="31" name="텍스트 개체 틀 26">
            <a:extLst>
              <a:ext uri="{FF2B5EF4-FFF2-40B4-BE49-F238E27FC236}">
                <a16:creationId xmlns:a16="http://schemas.microsoft.com/office/drawing/2014/main" id="{81D1F772-F0E1-4494-8E32-FE96A943BF32}"/>
              </a:ext>
            </a:extLst>
          </p:cNvPr>
          <p:cNvSpPr>
            <a:spLocks noGrp="1"/>
          </p:cNvSpPr>
          <p:nvPr>
            <p:ph type="body" sz="quarter" idx="15"/>
          </p:nvPr>
        </p:nvSpPr>
        <p:spPr>
          <a:xfrm>
            <a:off x="1762124" y="4056583"/>
            <a:ext cx="9191373" cy="457200"/>
          </a:xfrm>
        </p:spPr>
        <p:txBody>
          <a:bodyPr>
            <a:noAutofit/>
          </a:bodyPr>
          <a:lstStyle>
            <a:lvl1pPr marL="0" indent="0">
              <a:buNone/>
              <a:defRPr sz="3000">
                <a:solidFill>
                  <a:schemeClr val="tx1"/>
                </a:solidFill>
              </a:defRPr>
            </a:lvl1pPr>
          </a:lstStyle>
          <a:p>
            <a:pPr lvl="0"/>
            <a:endParaRPr lang="en-US" altLang="ko-KR" dirty="0"/>
          </a:p>
        </p:txBody>
      </p:sp>
      <p:sp>
        <p:nvSpPr>
          <p:cNvPr id="32" name="텍스트 개체 틀 24">
            <a:extLst>
              <a:ext uri="{FF2B5EF4-FFF2-40B4-BE49-F238E27FC236}">
                <a16:creationId xmlns:a16="http://schemas.microsoft.com/office/drawing/2014/main" id="{111FE753-7DA0-4ED0-8AC5-D660911DABB8}"/>
              </a:ext>
            </a:extLst>
          </p:cNvPr>
          <p:cNvSpPr>
            <a:spLocks noGrp="1"/>
          </p:cNvSpPr>
          <p:nvPr>
            <p:ph type="body" sz="quarter" idx="16" hasCustomPrompt="1"/>
          </p:nvPr>
        </p:nvSpPr>
        <p:spPr>
          <a:xfrm>
            <a:off x="1238502" y="4804342"/>
            <a:ext cx="430212" cy="388937"/>
          </a:xfrm>
        </p:spPr>
        <p:txBody>
          <a:bodyPr/>
          <a:lstStyle>
            <a:lvl1pPr marL="0" indent="0">
              <a:buNone/>
              <a:defRPr b="1">
                <a:solidFill>
                  <a:srgbClr val="575757"/>
                </a:solidFill>
              </a:defRPr>
            </a:lvl1pPr>
          </a:lstStyle>
          <a:p>
            <a:pPr lvl="0"/>
            <a:r>
              <a:rPr lang="en-US" altLang="ko-KR" dirty="0"/>
              <a:t>4</a:t>
            </a:r>
            <a:endParaRPr lang="ko-KR" altLang="en-US" dirty="0"/>
          </a:p>
        </p:txBody>
      </p:sp>
      <p:sp>
        <p:nvSpPr>
          <p:cNvPr id="33" name="텍스트 개체 틀 26">
            <a:extLst>
              <a:ext uri="{FF2B5EF4-FFF2-40B4-BE49-F238E27FC236}">
                <a16:creationId xmlns:a16="http://schemas.microsoft.com/office/drawing/2014/main" id="{378DF08F-2855-463C-ADA5-B13C67E82BA1}"/>
              </a:ext>
            </a:extLst>
          </p:cNvPr>
          <p:cNvSpPr>
            <a:spLocks noGrp="1"/>
          </p:cNvSpPr>
          <p:nvPr>
            <p:ph type="body" sz="quarter" idx="17"/>
          </p:nvPr>
        </p:nvSpPr>
        <p:spPr>
          <a:xfrm>
            <a:off x="1762124" y="4753793"/>
            <a:ext cx="9191373" cy="457200"/>
          </a:xfrm>
        </p:spPr>
        <p:txBody>
          <a:bodyPr>
            <a:noAutofit/>
          </a:bodyPr>
          <a:lstStyle>
            <a:lvl1pPr marL="0" indent="0">
              <a:buNone/>
              <a:defRPr sz="3000">
                <a:solidFill>
                  <a:schemeClr val="tx1"/>
                </a:solidFill>
              </a:defRPr>
            </a:lvl1pPr>
          </a:lstStyle>
          <a:p>
            <a:pPr lvl="0"/>
            <a:endParaRPr lang="en-US" altLang="ko-KR" dirty="0"/>
          </a:p>
        </p:txBody>
      </p:sp>
      <p:sp>
        <p:nvSpPr>
          <p:cNvPr id="34" name="텍스트 개체 틀 24">
            <a:extLst>
              <a:ext uri="{FF2B5EF4-FFF2-40B4-BE49-F238E27FC236}">
                <a16:creationId xmlns:a16="http://schemas.microsoft.com/office/drawing/2014/main" id="{DFF4FA13-13B5-4321-8A43-DCCD936626A1}"/>
              </a:ext>
            </a:extLst>
          </p:cNvPr>
          <p:cNvSpPr>
            <a:spLocks noGrp="1"/>
          </p:cNvSpPr>
          <p:nvPr>
            <p:ph type="body" sz="quarter" idx="18" hasCustomPrompt="1"/>
          </p:nvPr>
        </p:nvSpPr>
        <p:spPr>
          <a:xfrm>
            <a:off x="1238502" y="5488823"/>
            <a:ext cx="430212" cy="388937"/>
          </a:xfrm>
        </p:spPr>
        <p:txBody>
          <a:bodyPr/>
          <a:lstStyle>
            <a:lvl1pPr marL="0" indent="0">
              <a:buNone/>
              <a:defRPr b="1">
                <a:solidFill>
                  <a:srgbClr val="575757"/>
                </a:solidFill>
              </a:defRPr>
            </a:lvl1pPr>
          </a:lstStyle>
          <a:p>
            <a:pPr lvl="0"/>
            <a:r>
              <a:rPr lang="en-US" altLang="ko-KR" dirty="0"/>
              <a:t>5</a:t>
            </a:r>
            <a:endParaRPr lang="ko-KR" altLang="en-US" dirty="0"/>
          </a:p>
        </p:txBody>
      </p:sp>
      <p:sp>
        <p:nvSpPr>
          <p:cNvPr id="35" name="텍스트 개체 틀 26">
            <a:extLst>
              <a:ext uri="{FF2B5EF4-FFF2-40B4-BE49-F238E27FC236}">
                <a16:creationId xmlns:a16="http://schemas.microsoft.com/office/drawing/2014/main" id="{FCEA9D52-97BF-433C-B99C-00F360F96C89}"/>
              </a:ext>
            </a:extLst>
          </p:cNvPr>
          <p:cNvSpPr>
            <a:spLocks noGrp="1"/>
          </p:cNvSpPr>
          <p:nvPr>
            <p:ph type="body" sz="quarter" idx="19"/>
          </p:nvPr>
        </p:nvSpPr>
        <p:spPr>
          <a:xfrm>
            <a:off x="1762124" y="5438274"/>
            <a:ext cx="9191373" cy="457200"/>
          </a:xfrm>
        </p:spPr>
        <p:txBody>
          <a:bodyPr>
            <a:noAutofit/>
          </a:bodyPr>
          <a:lstStyle>
            <a:lvl1pPr marL="0" indent="0">
              <a:buNone/>
              <a:defRPr sz="3000">
                <a:solidFill>
                  <a:schemeClr val="tx1"/>
                </a:solidFill>
              </a:defRPr>
            </a:lvl1pPr>
          </a:lstStyle>
          <a:p>
            <a:pPr lvl="0"/>
            <a:endParaRPr lang="en-US" altLang="ko-KR" dirty="0"/>
          </a:p>
        </p:txBody>
      </p:sp>
      <p:sp>
        <p:nvSpPr>
          <p:cNvPr id="20" name="직사각형 19">
            <a:extLst>
              <a:ext uri="{FF2B5EF4-FFF2-40B4-BE49-F238E27FC236}">
                <a16:creationId xmlns:a16="http://schemas.microsoft.com/office/drawing/2014/main" id="{21C09E3E-7807-47EB-9EFD-9EA7F551BA93}"/>
              </a:ext>
            </a:extLst>
          </p:cNvPr>
          <p:cNvSpPr/>
          <p:nvPr userDrawn="1"/>
        </p:nvSpPr>
        <p:spPr>
          <a:xfrm>
            <a:off x="4929773" y="6557074"/>
            <a:ext cx="2869696" cy="276999"/>
          </a:xfrm>
          <a:prstGeom prst="rect">
            <a:avLst/>
          </a:prstGeom>
        </p:spPr>
        <p:txBody>
          <a:bodyPr wrap="none">
            <a:spAutoFit/>
          </a:bodyPr>
          <a:lstStyle/>
          <a:p>
            <a:pPr algn="ctr"/>
            <a:r>
              <a:rPr lang="ko-KR" altLang="en-US" sz="1200" dirty="0" err="1">
                <a:solidFill>
                  <a:schemeClr val="accent5">
                    <a:lumMod val="40000"/>
                    <a:lumOff val="60000"/>
                  </a:schemeClr>
                </a:solidFill>
                <a:latin typeface="+mj-lt"/>
              </a:rPr>
              <a:t>Copyright</a:t>
            </a:r>
            <a:r>
              <a:rPr lang="ko-KR" altLang="en-US" sz="1200" dirty="0">
                <a:solidFill>
                  <a:schemeClr val="accent5">
                    <a:lumMod val="40000"/>
                    <a:lumOff val="60000"/>
                  </a:schemeClr>
                </a:solidFill>
                <a:latin typeface="+mj-lt"/>
              </a:rPr>
              <a:t> ⓒ 2025. IIPTI. All </a:t>
            </a:r>
            <a:r>
              <a:rPr lang="ko-KR" altLang="en-US" sz="1200" dirty="0" err="1">
                <a:solidFill>
                  <a:schemeClr val="accent5">
                    <a:lumMod val="40000"/>
                    <a:lumOff val="60000"/>
                  </a:schemeClr>
                </a:solidFill>
                <a:latin typeface="+mj-lt"/>
              </a:rPr>
              <a:t>rights</a:t>
            </a:r>
            <a:r>
              <a:rPr lang="ko-KR" altLang="en-US" sz="1200" dirty="0">
                <a:solidFill>
                  <a:schemeClr val="accent5">
                    <a:lumMod val="40000"/>
                    <a:lumOff val="60000"/>
                  </a:schemeClr>
                </a:solidFill>
                <a:latin typeface="+mj-lt"/>
              </a:rPr>
              <a:t> </a:t>
            </a:r>
            <a:r>
              <a:rPr lang="ko-KR" altLang="en-US" sz="1200" dirty="0" err="1">
                <a:solidFill>
                  <a:schemeClr val="accent5">
                    <a:lumMod val="40000"/>
                    <a:lumOff val="60000"/>
                  </a:schemeClr>
                </a:solidFill>
                <a:latin typeface="+mj-lt"/>
              </a:rPr>
              <a:t>reserved</a:t>
            </a:r>
            <a:endParaRPr lang="ko-KR" altLang="en-US" sz="1200" dirty="0">
              <a:solidFill>
                <a:schemeClr val="accent5">
                  <a:lumMod val="40000"/>
                  <a:lumOff val="60000"/>
                </a:schemeClr>
              </a:solidFill>
              <a:latin typeface="+mj-lt"/>
            </a:endParaRPr>
          </a:p>
        </p:txBody>
      </p:sp>
    </p:spTree>
    <p:extLst>
      <p:ext uri="{BB962C8B-B14F-4D97-AF65-F5344CB8AC3E}">
        <p14:creationId xmlns:p14="http://schemas.microsoft.com/office/powerpoint/2010/main" val="18305305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중제목">
    <p:spTree>
      <p:nvGrpSpPr>
        <p:cNvPr id="1" name=""/>
        <p:cNvGrpSpPr/>
        <p:nvPr/>
      </p:nvGrpSpPr>
      <p:grpSpPr>
        <a:xfrm>
          <a:off x="0" y="0"/>
          <a:ext cx="0" cy="0"/>
          <a:chOff x="0" y="0"/>
          <a:chExt cx="0" cy="0"/>
        </a:xfrm>
      </p:grpSpPr>
      <p:sp>
        <p:nvSpPr>
          <p:cNvPr id="16" name="직사각형 15">
            <a:extLst>
              <a:ext uri="{FF2B5EF4-FFF2-40B4-BE49-F238E27FC236}">
                <a16:creationId xmlns:a16="http://schemas.microsoft.com/office/drawing/2014/main" id="{97CA1E69-F6E6-4750-9689-015EA529AFF8}"/>
              </a:ext>
            </a:extLst>
          </p:cNvPr>
          <p:cNvSpPr/>
          <p:nvPr userDrawn="1"/>
        </p:nvSpPr>
        <p:spPr>
          <a:xfrm>
            <a:off x="-1" y="5438274"/>
            <a:ext cx="12192000" cy="1419726"/>
          </a:xfrm>
          <a:prstGeom prst="rect">
            <a:avLst/>
          </a:prstGeom>
          <a:solidFill>
            <a:srgbClr val="0037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pic>
        <p:nvPicPr>
          <p:cNvPr id="17" name="그림 16">
            <a:extLst>
              <a:ext uri="{FF2B5EF4-FFF2-40B4-BE49-F238E27FC236}">
                <a16:creationId xmlns:a16="http://schemas.microsoft.com/office/drawing/2014/main" id="{0BCA1857-CDB6-4788-A98B-61BF282D6C9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b="11767"/>
          <a:stretch/>
        </p:blipFill>
        <p:spPr>
          <a:xfrm>
            <a:off x="-3" y="5430977"/>
            <a:ext cx="4834547" cy="1427023"/>
          </a:xfrm>
          <a:prstGeom prst="rect">
            <a:avLst/>
          </a:prstGeom>
        </p:spPr>
      </p:pic>
      <p:sp>
        <p:nvSpPr>
          <p:cNvPr id="18" name="직사각형 17">
            <a:extLst>
              <a:ext uri="{FF2B5EF4-FFF2-40B4-BE49-F238E27FC236}">
                <a16:creationId xmlns:a16="http://schemas.microsoft.com/office/drawing/2014/main" id="{9044C5B1-88F2-4650-9325-C648FAF4EF7E}"/>
              </a:ext>
            </a:extLst>
          </p:cNvPr>
          <p:cNvSpPr/>
          <p:nvPr userDrawn="1"/>
        </p:nvSpPr>
        <p:spPr>
          <a:xfrm>
            <a:off x="336884" y="288758"/>
            <a:ext cx="11466095" cy="6244389"/>
          </a:xfrm>
          <a:prstGeom prst="rect">
            <a:avLst/>
          </a:prstGeom>
          <a:solidFill>
            <a:schemeClr val="bg1"/>
          </a:solidFill>
          <a:ln w="28575">
            <a:noFill/>
          </a:ln>
          <a:effectLst>
            <a:outerShdw blurRad="76200" sx="101000" sy="101000" algn="ctr" rotWithShape="0">
              <a:prstClr val="black">
                <a:alpha val="17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nvGrpSpPr>
          <p:cNvPr id="19" name="그룹 18">
            <a:extLst>
              <a:ext uri="{FF2B5EF4-FFF2-40B4-BE49-F238E27FC236}">
                <a16:creationId xmlns:a16="http://schemas.microsoft.com/office/drawing/2014/main" id="{4481E4A2-7165-4B70-B088-6B2B13FF4049}"/>
              </a:ext>
            </a:extLst>
          </p:cNvPr>
          <p:cNvGrpSpPr/>
          <p:nvPr userDrawn="1"/>
        </p:nvGrpSpPr>
        <p:grpSpPr>
          <a:xfrm>
            <a:off x="5796240" y="1311442"/>
            <a:ext cx="6006739" cy="5221705"/>
            <a:chOff x="7188613" y="2508517"/>
            <a:chExt cx="5003387" cy="4349483"/>
          </a:xfrm>
        </p:grpSpPr>
        <p:pic>
          <p:nvPicPr>
            <p:cNvPr id="20" name="그림 19">
              <a:extLst>
                <a:ext uri="{FF2B5EF4-FFF2-40B4-BE49-F238E27FC236}">
                  <a16:creationId xmlns:a16="http://schemas.microsoft.com/office/drawing/2014/main" id="{CCE5C124-572F-4310-B6FF-DB2924BE31FB}"/>
                </a:ext>
              </a:extLst>
            </p:cNvPr>
            <p:cNvPicPr>
              <a:picLocks noChangeAspect="1"/>
            </p:cNvPicPr>
            <p:nvPr/>
          </p:nvPicPr>
          <p:blipFill rotWithShape="1">
            <a:blip r:embed="rId3">
              <a:extLst>
                <a:ext uri="{28A0092B-C50C-407E-A947-70E740481C1C}">
                  <a14:useLocalDpi xmlns:a14="http://schemas.microsoft.com/office/drawing/2010/main" val="0"/>
                </a:ext>
              </a:extLst>
            </a:blip>
            <a:srcRect l="-9179" t="-268" r="78524" b="5018"/>
            <a:stretch/>
          </p:blipFill>
          <p:spPr>
            <a:xfrm>
              <a:off x="7188613" y="2759403"/>
              <a:ext cx="5003387" cy="4098597"/>
            </a:xfrm>
            <a:prstGeom prst="rect">
              <a:avLst/>
            </a:prstGeom>
          </p:spPr>
        </p:pic>
        <p:sp>
          <p:nvSpPr>
            <p:cNvPr id="21" name="직사각형 20">
              <a:extLst>
                <a:ext uri="{FF2B5EF4-FFF2-40B4-BE49-F238E27FC236}">
                  <a16:creationId xmlns:a16="http://schemas.microsoft.com/office/drawing/2014/main" id="{2C6ACF0B-6B33-4205-802F-79EB496AD389}"/>
                </a:ext>
              </a:extLst>
            </p:cNvPr>
            <p:cNvSpPr/>
            <p:nvPr/>
          </p:nvSpPr>
          <p:spPr>
            <a:xfrm>
              <a:off x="8497038" y="2508517"/>
              <a:ext cx="3694962" cy="4349483"/>
            </a:xfrm>
            <a:prstGeom prst="rect">
              <a:avLst/>
            </a:prstGeom>
            <a:solidFill>
              <a:srgbClr val="FFFFFF">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grpSp>
      <p:pic>
        <p:nvPicPr>
          <p:cNvPr id="22" name="그림 21">
            <a:extLst>
              <a:ext uri="{FF2B5EF4-FFF2-40B4-BE49-F238E27FC236}">
                <a16:creationId xmlns:a16="http://schemas.microsoft.com/office/drawing/2014/main" id="{3C43FC45-DECD-4C01-8F3D-3C295CB09886}"/>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453436" y="360949"/>
            <a:ext cx="1130469" cy="754754"/>
          </a:xfrm>
          <a:prstGeom prst="rect">
            <a:avLst/>
          </a:prstGeom>
        </p:spPr>
      </p:pic>
      <p:sp>
        <p:nvSpPr>
          <p:cNvPr id="4" name="제목 3">
            <a:extLst>
              <a:ext uri="{FF2B5EF4-FFF2-40B4-BE49-F238E27FC236}">
                <a16:creationId xmlns:a16="http://schemas.microsoft.com/office/drawing/2014/main" id="{8870B606-6848-4F5D-A4E6-A2A354685528}"/>
              </a:ext>
            </a:extLst>
          </p:cNvPr>
          <p:cNvSpPr>
            <a:spLocks noGrp="1"/>
          </p:cNvSpPr>
          <p:nvPr>
            <p:ph type="title" hasCustomPrompt="1"/>
          </p:nvPr>
        </p:nvSpPr>
        <p:spPr>
          <a:xfrm>
            <a:off x="544902" y="2896259"/>
            <a:ext cx="10515600" cy="1325563"/>
          </a:xfrm>
        </p:spPr>
        <p:txBody>
          <a:bodyPr>
            <a:normAutofit/>
          </a:bodyPr>
          <a:lstStyle>
            <a:lvl1pPr>
              <a:defRPr sz="4800" b="1">
                <a:solidFill>
                  <a:srgbClr val="003764"/>
                </a:solidFill>
              </a:defRPr>
            </a:lvl1pPr>
          </a:lstStyle>
          <a:p>
            <a:r>
              <a:rPr lang="ko-KR" altLang="en-US" dirty="0"/>
              <a:t>파트 제목</a:t>
            </a:r>
          </a:p>
        </p:txBody>
      </p:sp>
      <p:sp>
        <p:nvSpPr>
          <p:cNvPr id="11" name="텍스트 개체 틀 10">
            <a:extLst>
              <a:ext uri="{FF2B5EF4-FFF2-40B4-BE49-F238E27FC236}">
                <a16:creationId xmlns:a16="http://schemas.microsoft.com/office/drawing/2014/main" id="{CC097116-6735-4FFE-8933-1F0D63EA8B3A}"/>
              </a:ext>
            </a:extLst>
          </p:cNvPr>
          <p:cNvSpPr>
            <a:spLocks noGrp="1"/>
          </p:cNvSpPr>
          <p:nvPr>
            <p:ph type="body" sz="quarter" idx="10" hasCustomPrompt="1"/>
          </p:nvPr>
        </p:nvSpPr>
        <p:spPr>
          <a:xfrm>
            <a:off x="544902" y="2496912"/>
            <a:ext cx="6675437" cy="513701"/>
          </a:xfrm>
        </p:spPr>
        <p:txBody>
          <a:bodyPr>
            <a:noAutofit/>
          </a:bodyPr>
          <a:lstStyle>
            <a:lvl1pPr marL="0" indent="0">
              <a:buNone/>
              <a:defRPr sz="3600" b="0" i="1">
                <a:solidFill>
                  <a:srgbClr val="575757"/>
                </a:solidFill>
              </a:defRPr>
            </a:lvl1pPr>
            <a:lvl2pPr>
              <a:defRPr sz="3600" b="0" i="1">
                <a:solidFill>
                  <a:srgbClr val="575757"/>
                </a:solidFill>
              </a:defRPr>
            </a:lvl2pPr>
            <a:lvl3pPr>
              <a:defRPr sz="3600" b="0" i="1">
                <a:solidFill>
                  <a:srgbClr val="575757"/>
                </a:solidFill>
              </a:defRPr>
            </a:lvl3pPr>
            <a:lvl4pPr>
              <a:defRPr sz="3600" b="0" i="1">
                <a:solidFill>
                  <a:srgbClr val="575757"/>
                </a:solidFill>
              </a:defRPr>
            </a:lvl4pPr>
            <a:lvl5pPr>
              <a:defRPr sz="3600" b="0" i="1">
                <a:solidFill>
                  <a:srgbClr val="575757"/>
                </a:solidFill>
              </a:defRPr>
            </a:lvl5pPr>
          </a:lstStyle>
          <a:p>
            <a:pPr lvl="0"/>
            <a:r>
              <a:rPr lang="en-US" altLang="ko-KR" dirty="0"/>
              <a:t>Contents #N</a:t>
            </a:r>
            <a:endParaRPr lang="ko-KR" altLang="en-US" dirty="0"/>
          </a:p>
        </p:txBody>
      </p:sp>
      <p:sp>
        <p:nvSpPr>
          <p:cNvPr id="25" name="순서도: 대체 처리 24">
            <a:extLst>
              <a:ext uri="{FF2B5EF4-FFF2-40B4-BE49-F238E27FC236}">
                <a16:creationId xmlns:a16="http://schemas.microsoft.com/office/drawing/2014/main" id="{AFAD9E80-D9DA-48FC-950F-DF15690124AF}"/>
              </a:ext>
            </a:extLst>
          </p:cNvPr>
          <p:cNvSpPr/>
          <p:nvPr userDrawn="1"/>
        </p:nvSpPr>
        <p:spPr>
          <a:xfrm>
            <a:off x="11528258" y="6245556"/>
            <a:ext cx="469231" cy="464886"/>
          </a:xfrm>
          <a:prstGeom prst="flowChartAlternateProcess">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srgbClr val="575757"/>
              </a:solidFill>
            </a:endParaRPr>
          </a:p>
        </p:txBody>
      </p:sp>
      <p:sp>
        <p:nvSpPr>
          <p:cNvPr id="28" name="슬라이드 번호 개체 틀 27">
            <a:extLst>
              <a:ext uri="{FF2B5EF4-FFF2-40B4-BE49-F238E27FC236}">
                <a16:creationId xmlns:a16="http://schemas.microsoft.com/office/drawing/2014/main" id="{5B0F5212-98D3-4FBE-99A0-DFBEEDD58B48}"/>
              </a:ext>
            </a:extLst>
          </p:cNvPr>
          <p:cNvSpPr>
            <a:spLocks noGrp="1"/>
          </p:cNvSpPr>
          <p:nvPr>
            <p:ph type="sldNum" sz="quarter" idx="13"/>
          </p:nvPr>
        </p:nvSpPr>
        <p:spPr>
          <a:xfrm>
            <a:off x="11528257" y="6295436"/>
            <a:ext cx="469232" cy="365125"/>
          </a:xfrm>
        </p:spPr>
        <p:txBody>
          <a:bodyPr/>
          <a:lstStyle>
            <a:lvl1pPr algn="ctr">
              <a:defRPr sz="2000"/>
            </a:lvl1pPr>
          </a:lstStyle>
          <a:p>
            <a:fld id="{CABD7A8F-E040-4425-85E1-228DC04FF108}" type="slidenum">
              <a:rPr lang="ko-KR" altLang="en-US" smtClean="0"/>
              <a:pPr/>
              <a:t>‹#›</a:t>
            </a:fld>
            <a:endParaRPr lang="ko-KR" altLang="en-US" dirty="0"/>
          </a:p>
        </p:txBody>
      </p:sp>
      <p:sp>
        <p:nvSpPr>
          <p:cNvPr id="23" name="직사각형 22">
            <a:extLst>
              <a:ext uri="{FF2B5EF4-FFF2-40B4-BE49-F238E27FC236}">
                <a16:creationId xmlns:a16="http://schemas.microsoft.com/office/drawing/2014/main" id="{DD70C52A-FF17-4014-B6DF-1156483D5DB5}"/>
              </a:ext>
            </a:extLst>
          </p:cNvPr>
          <p:cNvSpPr/>
          <p:nvPr userDrawn="1"/>
        </p:nvSpPr>
        <p:spPr>
          <a:xfrm>
            <a:off x="4929773" y="6557074"/>
            <a:ext cx="2869696" cy="276999"/>
          </a:xfrm>
          <a:prstGeom prst="rect">
            <a:avLst/>
          </a:prstGeom>
        </p:spPr>
        <p:txBody>
          <a:bodyPr wrap="none">
            <a:spAutoFit/>
          </a:bodyPr>
          <a:lstStyle/>
          <a:p>
            <a:pPr algn="ctr"/>
            <a:r>
              <a:rPr lang="ko-KR" altLang="en-US" sz="1200" dirty="0" err="1">
                <a:solidFill>
                  <a:schemeClr val="accent5">
                    <a:lumMod val="40000"/>
                    <a:lumOff val="60000"/>
                  </a:schemeClr>
                </a:solidFill>
                <a:latin typeface="+mj-lt"/>
              </a:rPr>
              <a:t>Copyright</a:t>
            </a:r>
            <a:r>
              <a:rPr lang="ko-KR" altLang="en-US" sz="1200" dirty="0">
                <a:solidFill>
                  <a:schemeClr val="accent5">
                    <a:lumMod val="40000"/>
                    <a:lumOff val="60000"/>
                  </a:schemeClr>
                </a:solidFill>
                <a:latin typeface="+mj-lt"/>
              </a:rPr>
              <a:t> ⓒ 2025. IIPTI. All </a:t>
            </a:r>
            <a:r>
              <a:rPr lang="ko-KR" altLang="en-US" sz="1200" dirty="0" err="1">
                <a:solidFill>
                  <a:schemeClr val="accent5">
                    <a:lumMod val="40000"/>
                    <a:lumOff val="60000"/>
                  </a:schemeClr>
                </a:solidFill>
                <a:latin typeface="+mj-lt"/>
              </a:rPr>
              <a:t>rights</a:t>
            </a:r>
            <a:r>
              <a:rPr lang="ko-KR" altLang="en-US" sz="1200" dirty="0">
                <a:solidFill>
                  <a:schemeClr val="accent5">
                    <a:lumMod val="40000"/>
                    <a:lumOff val="60000"/>
                  </a:schemeClr>
                </a:solidFill>
                <a:latin typeface="+mj-lt"/>
              </a:rPr>
              <a:t> </a:t>
            </a:r>
            <a:r>
              <a:rPr lang="ko-KR" altLang="en-US" sz="1200" dirty="0" err="1">
                <a:solidFill>
                  <a:schemeClr val="accent5">
                    <a:lumMod val="40000"/>
                    <a:lumOff val="60000"/>
                  </a:schemeClr>
                </a:solidFill>
                <a:latin typeface="+mj-lt"/>
              </a:rPr>
              <a:t>reserved</a:t>
            </a:r>
            <a:endParaRPr lang="ko-KR" altLang="en-US" sz="1200" dirty="0">
              <a:solidFill>
                <a:schemeClr val="accent5">
                  <a:lumMod val="40000"/>
                  <a:lumOff val="60000"/>
                </a:schemeClr>
              </a:solidFill>
              <a:latin typeface="+mj-lt"/>
            </a:endParaRPr>
          </a:p>
        </p:txBody>
      </p:sp>
    </p:spTree>
    <p:extLst>
      <p:ext uri="{BB962C8B-B14F-4D97-AF65-F5344CB8AC3E}">
        <p14:creationId xmlns:p14="http://schemas.microsoft.com/office/powerpoint/2010/main" val="38440643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본문">
    <p:spTree>
      <p:nvGrpSpPr>
        <p:cNvPr id="1" name=""/>
        <p:cNvGrpSpPr/>
        <p:nvPr/>
      </p:nvGrpSpPr>
      <p:grpSpPr>
        <a:xfrm>
          <a:off x="0" y="0"/>
          <a:ext cx="0" cy="0"/>
          <a:chOff x="0" y="0"/>
          <a:chExt cx="0" cy="0"/>
        </a:xfrm>
      </p:grpSpPr>
      <p:sp>
        <p:nvSpPr>
          <p:cNvPr id="22" name="직사각형 21">
            <a:extLst>
              <a:ext uri="{FF2B5EF4-FFF2-40B4-BE49-F238E27FC236}">
                <a16:creationId xmlns:a16="http://schemas.microsoft.com/office/drawing/2014/main" id="{C2736209-CFB9-42C5-9A3D-F9E5C5C37133}"/>
              </a:ext>
            </a:extLst>
          </p:cNvPr>
          <p:cNvSpPr/>
          <p:nvPr userDrawn="1"/>
        </p:nvSpPr>
        <p:spPr>
          <a:xfrm>
            <a:off x="-1" y="5438274"/>
            <a:ext cx="12192000" cy="1419726"/>
          </a:xfrm>
          <a:prstGeom prst="rect">
            <a:avLst/>
          </a:prstGeom>
          <a:solidFill>
            <a:srgbClr val="0037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pic>
        <p:nvPicPr>
          <p:cNvPr id="23" name="그림 22">
            <a:extLst>
              <a:ext uri="{FF2B5EF4-FFF2-40B4-BE49-F238E27FC236}">
                <a16:creationId xmlns:a16="http://schemas.microsoft.com/office/drawing/2014/main" id="{84DE2AFF-D7CE-4C87-AD7A-B84833E7B6DE}"/>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b="11767"/>
          <a:stretch/>
        </p:blipFill>
        <p:spPr>
          <a:xfrm>
            <a:off x="-3" y="5430977"/>
            <a:ext cx="4834547" cy="1427023"/>
          </a:xfrm>
          <a:prstGeom prst="rect">
            <a:avLst/>
          </a:prstGeom>
        </p:spPr>
      </p:pic>
      <p:sp>
        <p:nvSpPr>
          <p:cNvPr id="24" name="직사각형 23">
            <a:extLst>
              <a:ext uri="{FF2B5EF4-FFF2-40B4-BE49-F238E27FC236}">
                <a16:creationId xmlns:a16="http://schemas.microsoft.com/office/drawing/2014/main" id="{A30AE08A-58E5-4A42-BC4D-F9A54EA81EDB}"/>
              </a:ext>
            </a:extLst>
          </p:cNvPr>
          <p:cNvSpPr/>
          <p:nvPr userDrawn="1"/>
        </p:nvSpPr>
        <p:spPr>
          <a:xfrm>
            <a:off x="336884" y="288758"/>
            <a:ext cx="11466095" cy="6244389"/>
          </a:xfrm>
          <a:prstGeom prst="rect">
            <a:avLst/>
          </a:prstGeom>
          <a:solidFill>
            <a:schemeClr val="bg1"/>
          </a:solidFill>
          <a:ln w="28575">
            <a:noFill/>
          </a:ln>
          <a:effectLst>
            <a:outerShdw blurRad="76200" sx="101000" sy="101000" algn="ctr" rotWithShape="0">
              <a:prstClr val="black">
                <a:alpha val="17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pic>
        <p:nvPicPr>
          <p:cNvPr id="25" name="그림 24">
            <a:extLst>
              <a:ext uri="{FF2B5EF4-FFF2-40B4-BE49-F238E27FC236}">
                <a16:creationId xmlns:a16="http://schemas.microsoft.com/office/drawing/2014/main" id="{56D9AD05-B1C7-4EEF-B8E3-AAD966C46CE8}"/>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3436" y="372981"/>
            <a:ext cx="1130469" cy="754754"/>
          </a:xfrm>
          <a:prstGeom prst="rect">
            <a:avLst/>
          </a:prstGeom>
        </p:spPr>
      </p:pic>
      <p:cxnSp>
        <p:nvCxnSpPr>
          <p:cNvPr id="27" name="직선 연결선 26">
            <a:extLst>
              <a:ext uri="{FF2B5EF4-FFF2-40B4-BE49-F238E27FC236}">
                <a16:creationId xmlns:a16="http://schemas.microsoft.com/office/drawing/2014/main" id="{213A891B-7F2F-404B-AF8A-1942E6B03307}"/>
              </a:ext>
            </a:extLst>
          </p:cNvPr>
          <p:cNvCxnSpPr>
            <a:cxnSpLocks/>
          </p:cNvCxnSpPr>
          <p:nvPr userDrawn="1"/>
        </p:nvCxnSpPr>
        <p:spPr>
          <a:xfrm>
            <a:off x="336884" y="1169520"/>
            <a:ext cx="11466095" cy="0"/>
          </a:xfrm>
          <a:prstGeom prst="line">
            <a:avLst/>
          </a:prstGeom>
          <a:ln w="12700">
            <a:solidFill>
              <a:srgbClr val="DCDCE3"/>
            </a:solidFill>
          </a:ln>
        </p:spPr>
        <p:style>
          <a:lnRef idx="1">
            <a:schemeClr val="accent1"/>
          </a:lnRef>
          <a:fillRef idx="0">
            <a:schemeClr val="accent1"/>
          </a:fillRef>
          <a:effectRef idx="0">
            <a:schemeClr val="accent1"/>
          </a:effectRef>
          <a:fontRef idx="minor">
            <a:schemeClr val="tx1"/>
          </a:fontRef>
        </p:style>
      </p:cxnSp>
      <p:sp>
        <p:nvSpPr>
          <p:cNvPr id="28" name="순서도: 대체 처리 27">
            <a:extLst>
              <a:ext uri="{FF2B5EF4-FFF2-40B4-BE49-F238E27FC236}">
                <a16:creationId xmlns:a16="http://schemas.microsoft.com/office/drawing/2014/main" id="{5A2DCCD0-C1D9-4969-A95C-A11D940B8FC9}"/>
              </a:ext>
            </a:extLst>
          </p:cNvPr>
          <p:cNvSpPr/>
          <p:nvPr userDrawn="1"/>
        </p:nvSpPr>
        <p:spPr>
          <a:xfrm>
            <a:off x="11528258" y="6245556"/>
            <a:ext cx="469231" cy="464886"/>
          </a:xfrm>
          <a:prstGeom prst="flowChartAlternateProcess">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srgbClr val="575757"/>
              </a:solidFill>
            </a:endParaRPr>
          </a:p>
        </p:txBody>
      </p:sp>
      <p:sp>
        <p:nvSpPr>
          <p:cNvPr id="3" name="내용 개체 틀 2">
            <a:extLst>
              <a:ext uri="{FF2B5EF4-FFF2-40B4-BE49-F238E27FC236}">
                <a16:creationId xmlns:a16="http://schemas.microsoft.com/office/drawing/2014/main" id="{821AADEC-E050-41E3-AA7E-28E617912445}"/>
              </a:ext>
            </a:extLst>
          </p:cNvPr>
          <p:cNvSpPr>
            <a:spLocks noGrp="1"/>
          </p:cNvSpPr>
          <p:nvPr>
            <p:ph idx="1"/>
          </p:nvPr>
        </p:nvSpPr>
        <p:spPr>
          <a:xfrm>
            <a:off x="449179" y="1347537"/>
            <a:ext cx="11257547" cy="4634826"/>
          </a:xfrm>
        </p:spPr>
        <p:txBody>
          <a:bodyPr/>
          <a:lstStyle>
            <a:lvl1pPr marL="0" indent="0">
              <a:buNone/>
              <a:defRPr/>
            </a:lvl1pPr>
          </a:lstStyle>
          <a:p>
            <a:pPr lvl="0"/>
            <a:endParaRPr lang="ko-KR" altLang="en-US" dirty="0"/>
          </a:p>
        </p:txBody>
      </p:sp>
      <p:sp>
        <p:nvSpPr>
          <p:cNvPr id="2" name="제목 1">
            <a:extLst>
              <a:ext uri="{FF2B5EF4-FFF2-40B4-BE49-F238E27FC236}">
                <a16:creationId xmlns:a16="http://schemas.microsoft.com/office/drawing/2014/main" id="{93337E3B-44EF-4A3D-9CCB-F5A9CD5C14F3}"/>
              </a:ext>
            </a:extLst>
          </p:cNvPr>
          <p:cNvSpPr>
            <a:spLocks noGrp="1"/>
          </p:cNvSpPr>
          <p:nvPr>
            <p:ph type="title" hasCustomPrompt="1"/>
          </p:nvPr>
        </p:nvSpPr>
        <p:spPr>
          <a:xfrm>
            <a:off x="2699888" y="545840"/>
            <a:ext cx="7813708" cy="597653"/>
          </a:xfrm>
        </p:spPr>
        <p:txBody>
          <a:bodyPr>
            <a:noAutofit/>
          </a:bodyPr>
          <a:lstStyle>
            <a:lvl1pPr>
              <a:defRPr sz="4000" b="1">
                <a:solidFill>
                  <a:srgbClr val="003764"/>
                </a:solidFill>
              </a:defRPr>
            </a:lvl1pPr>
          </a:lstStyle>
          <a:p>
            <a:r>
              <a:rPr lang="en-US" altLang="ko-KR" dirty="0"/>
              <a:t>Contents title</a:t>
            </a:r>
            <a:endParaRPr lang="ko-KR" altLang="en-US" dirty="0"/>
          </a:p>
        </p:txBody>
      </p:sp>
      <p:sp>
        <p:nvSpPr>
          <p:cNvPr id="8" name="텍스트 개체 틀 7">
            <a:extLst>
              <a:ext uri="{FF2B5EF4-FFF2-40B4-BE49-F238E27FC236}">
                <a16:creationId xmlns:a16="http://schemas.microsoft.com/office/drawing/2014/main" id="{C8AB43E6-189C-45E4-873B-12A0D79D682F}"/>
              </a:ext>
            </a:extLst>
          </p:cNvPr>
          <p:cNvSpPr>
            <a:spLocks noGrp="1"/>
          </p:cNvSpPr>
          <p:nvPr>
            <p:ph type="body" sz="quarter" idx="13" hasCustomPrompt="1"/>
          </p:nvPr>
        </p:nvSpPr>
        <p:spPr>
          <a:xfrm>
            <a:off x="503070" y="545840"/>
            <a:ext cx="2311400" cy="596900"/>
          </a:xfrm>
        </p:spPr>
        <p:txBody>
          <a:bodyPr>
            <a:normAutofit/>
          </a:bodyPr>
          <a:lstStyle>
            <a:lvl1pPr marL="0" indent="0">
              <a:buNone/>
              <a:defRPr sz="3400" b="1">
                <a:solidFill>
                  <a:srgbClr val="575757"/>
                </a:solidFill>
              </a:defRPr>
            </a:lvl1pPr>
          </a:lstStyle>
          <a:p>
            <a:pPr lvl="0"/>
            <a:r>
              <a:rPr lang="en-US" altLang="ko-KR" sz="3400" b="1" dirty="0"/>
              <a:t>Contents num.</a:t>
            </a:r>
            <a:endParaRPr lang="ko-KR" altLang="en-US" dirty="0"/>
          </a:p>
        </p:txBody>
      </p:sp>
      <p:sp>
        <p:nvSpPr>
          <p:cNvPr id="35" name="슬라이드 번호 개체 틀 34">
            <a:extLst>
              <a:ext uri="{FF2B5EF4-FFF2-40B4-BE49-F238E27FC236}">
                <a16:creationId xmlns:a16="http://schemas.microsoft.com/office/drawing/2014/main" id="{3CA1FFDB-0415-46A5-ABB9-F0B1021559F5}"/>
              </a:ext>
            </a:extLst>
          </p:cNvPr>
          <p:cNvSpPr>
            <a:spLocks noGrp="1"/>
          </p:cNvSpPr>
          <p:nvPr>
            <p:ph type="sldNum" sz="quarter" idx="16"/>
          </p:nvPr>
        </p:nvSpPr>
        <p:spPr>
          <a:xfrm>
            <a:off x="11528257" y="6295436"/>
            <a:ext cx="469231" cy="365125"/>
          </a:xfrm>
        </p:spPr>
        <p:txBody>
          <a:bodyPr/>
          <a:lstStyle>
            <a:lvl1pPr algn="ctr">
              <a:defRPr sz="2000"/>
            </a:lvl1pPr>
          </a:lstStyle>
          <a:p>
            <a:fld id="{CABD7A8F-E040-4425-85E1-228DC04FF108}" type="slidenum">
              <a:rPr lang="ko-KR" altLang="en-US" smtClean="0"/>
              <a:pPr/>
              <a:t>‹#›</a:t>
            </a:fld>
            <a:endParaRPr lang="ko-KR" altLang="en-US" dirty="0"/>
          </a:p>
        </p:txBody>
      </p:sp>
      <p:sp>
        <p:nvSpPr>
          <p:cNvPr id="14" name="직사각형 13">
            <a:extLst>
              <a:ext uri="{FF2B5EF4-FFF2-40B4-BE49-F238E27FC236}">
                <a16:creationId xmlns:a16="http://schemas.microsoft.com/office/drawing/2014/main" id="{80CA325F-78A9-4517-8CCE-AE2F66B75ADA}"/>
              </a:ext>
            </a:extLst>
          </p:cNvPr>
          <p:cNvSpPr/>
          <p:nvPr userDrawn="1"/>
        </p:nvSpPr>
        <p:spPr>
          <a:xfrm>
            <a:off x="4929773" y="6557074"/>
            <a:ext cx="2869696" cy="276999"/>
          </a:xfrm>
          <a:prstGeom prst="rect">
            <a:avLst/>
          </a:prstGeom>
        </p:spPr>
        <p:txBody>
          <a:bodyPr wrap="none">
            <a:spAutoFit/>
          </a:bodyPr>
          <a:lstStyle/>
          <a:p>
            <a:pPr algn="ctr"/>
            <a:r>
              <a:rPr lang="ko-KR" altLang="en-US" sz="1200" dirty="0" err="1">
                <a:solidFill>
                  <a:schemeClr val="accent5">
                    <a:lumMod val="40000"/>
                    <a:lumOff val="60000"/>
                  </a:schemeClr>
                </a:solidFill>
                <a:latin typeface="+mj-lt"/>
              </a:rPr>
              <a:t>Copyright</a:t>
            </a:r>
            <a:r>
              <a:rPr lang="ko-KR" altLang="en-US" sz="1200" dirty="0">
                <a:solidFill>
                  <a:schemeClr val="accent5">
                    <a:lumMod val="40000"/>
                    <a:lumOff val="60000"/>
                  </a:schemeClr>
                </a:solidFill>
                <a:latin typeface="+mj-lt"/>
              </a:rPr>
              <a:t> ⓒ 2025. IIPTI. All </a:t>
            </a:r>
            <a:r>
              <a:rPr lang="ko-KR" altLang="en-US" sz="1200" dirty="0" err="1">
                <a:solidFill>
                  <a:schemeClr val="accent5">
                    <a:lumMod val="40000"/>
                    <a:lumOff val="60000"/>
                  </a:schemeClr>
                </a:solidFill>
                <a:latin typeface="+mj-lt"/>
              </a:rPr>
              <a:t>rights</a:t>
            </a:r>
            <a:r>
              <a:rPr lang="ko-KR" altLang="en-US" sz="1200" dirty="0">
                <a:solidFill>
                  <a:schemeClr val="accent5">
                    <a:lumMod val="40000"/>
                    <a:lumOff val="60000"/>
                  </a:schemeClr>
                </a:solidFill>
                <a:latin typeface="+mj-lt"/>
              </a:rPr>
              <a:t> </a:t>
            </a:r>
            <a:r>
              <a:rPr lang="ko-KR" altLang="en-US" sz="1200" dirty="0" err="1">
                <a:solidFill>
                  <a:schemeClr val="accent5">
                    <a:lumMod val="40000"/>
                    <a:lumOff val="60000"/>
                  </a:schemeClr>
                </a:solidFill>
                <a:latin typeface="+mj-lt"/>
              </a:rPr>
              <a:t>reserved</a:t>
            </a:r>
            <a:endParaRPr lang="ko-KR" altLang="en-US" sz="1200" dirty="0">
              <a:solidFill>
                <a:schemeClr val="accent5">
                  <a:lumMod val="40000"/>
                  <a:lumOff val="60000"/>
                </a:schemeClr>
              </a:solidFill>
              <a:latin typeface="+mj-lt"/>
            </a:endParaRPr>
          </a:p>
        </p:txBody>
      </p:sp>
    </p:spTree>
    <p:extLst>
      <p:ext uri="{BB962C8B-B14F-4D97-AF65-F5344CB8AC3E}">
        <p14:creationId xmlns:p14="http://schemas.microsoft.com/office/powerpoint/2010/main" val="140252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넘버링x 중제목 (결론, Q&amp;A 등)">
    <p:spTree>
      <p:nvGrpSpPr>
        <p:cNvPr id="1" name=""/>
        <p:cNvGrpSpPr/>
        <p:nvPr/>
      </p:nvGrpSpPr>
      <p:grpSpPr>
        <a:xfrm>
          <a:off x="0" y="0"/>
          <a:ext cx="0" cy="0"/>
          <a:chOff x="0" y="0"/>
          <a:chExt cx="0" cy="0"/>
        </a:xfrm>
      </p:grpSpPr>
      <p:sp>
        <p:nvSpPr>
          <p:cNvPr id="3" name="직사각형 2">
            <a:extLst>
              <a:ext uri="{FF2B5EF4-FFF2-40B4-BE49-F238E27FC236}">
                <a16:creationId xmlns:a16="http://schemas.microsoft.com/office/drawing/2014/main" id="{4A1A2DD4-4DBE-4A44-82AE-5BA168B75EFA}"/>
              </a:ext>
            </a:extLst>
          </p:cNvPr>
          <p:cNvSpPr/>
          <p:nvPr userDrawn="1"/>
        </p:nvSpPr>
        <p:spPr>
          <a:xfrm>
            <a:off x="-1" y="5438274"/>
            <a:ext cx="12192000" cy="1419726"/>
          </a:xfrm>
          <a:prstGeom prst="rect">
            <a:avLst/>
          </a:prstGeom>
          <a:solidFill>
            <a:srgbClr val="0037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pic>
        <p:nvPicPr>
          <p:cNvPr id="5" name="그림 4">
            <a:extLst>
              <a:ext uri="{FF2B5EF4-FFF2-40B4-BE49-F238E27FC236}">
                <a16:creationId xmlns:a16="http://schemas.microsoft.com/office/drawing/2014/main" id="{C30C6406-2C0C-4346-AD86-2F9C4CE6A08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b="11767"/>
          <a:stretch/>
        </p:blipFill>
        <p:spPr>
          <a:xfrm>
            <a:off x="-3" y="5430977"/>
            <a:ext cx="4834547" cy="1427023"/>
          </a:xfrm>
          <a:prstGeom prst="rect">
            <a:avLst/>
          </a:prstGeom>
        </p:spPr>
      </p:pic>
      <p:sp>
        <p:nvSpPr>
          <p:cNvPr id="6" name="직사각형 5">
            <a:extLst>
              <a:ext uri="{FF2B5EF4-FFF2-40B4-BE49-F238E27FC236}">
                <a16:creationId xmlns:a16="http://schemas.microsoft.com/office/drawing/2014/main" id="{0473EC66-044A-4A6F-9B29-F9D6C2B9429D}"/>
              </a:ext>
            </a:extLst>
          </p:cNvPr>
          <p:cNvSpPr/>
          <p:nvPr userDrawn="1"/>
        </p:nvSpPr>
        <p:spPr>
          <a:xfrm>
            <a:off x="336884" y="288758"/>
            <a:ext cx="11466095" cy="6244389"/>
          </a:xfrm>
          <a:prstGeom prst="rect">
            <a:avLst/>
          </a:prstGeom>
          <a:solidFill>
            <a:schemeClr val="bg1"/>
          </a:solidFill>
          <a:ln w="28575">
            <a:noFill/>
          </a:ln>
          <a:effectLst>
            <a:outerShdw blurRad="76200" sx="101000" sy="101000" algn="ctr" rotWithShape="0">
              <a:prstClr val="black">
                <a:alpha val="17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nvGrpSpPr>
          <p:cNvPr id="8" name="그룹 7">
            <a:extLst>
              <a:ext uri="{FF2B5EF4-FFF2-40B4-BE49-F238E27FC236}">
                <a16:creationId xmlns:a16="http://schemas.microsoft.com/office/drawing/2014/main" id="{848E401B-D0F9-45D8-8749-94C9A371D6D0}"/>
              </a:ext>
            </a:extLst>
          </p:cNvPr>
          <p:cNvGrpSpPr/>
          <p:nvPr userDrawn="1"/>
        </p:nvGrpSpPr>
        <p:grpSpPr>
          <a:xfrm>
            <a:off x="5796240" y="1311442"/>
            <a:ext cx="6006739" cy="5221705"/>
            <a:chOff x="7188613" y="2508517"/>
            <a:chExt cx="5003387" cy="4349483"/>
          </a:xfrm>
        </p:grpSpPr>
        <p:pic>
          <p:nvPicPr>
            <p:cNvPr id="9" name="그림 8">
              <a:extLst>
                <a:ext uri="{FF2B5EF4-FFF2-40B4-BE49-F238E27FC236}">
                  <a16:creationId xmlns:a16="http://schemas.microsoft.com/office/drawing/2014/main" id="{1AB22956-AAD2-4825-835E-F7279FD63D62}"/>
                </a:ext>
              </a:extLst>
            </p:cNvPr>
            <p:cNvPicPr>
              <a:picLocks noChangeAspect="1"/>
            </p:cNvPicPr>
            <p:nvPr/>
          </p:nvPicPr>
          <p:blipFill rotWithShape="1">
            <a:blip r:embed="rId3">
              <a:extLst>
                <a:ext uri="{28A0092B-C50C-407E-A947-70E740481C1C}">
                  <a14:useLocalDpi xmlns:a14="http://schemas.microsoft.com/office/drawing/2010/main" val="0"/>
                </a:ext>
              </a:extLst>
            </a:blip>
            <a:srcRect l="-9179" t="-268" r="78524" b="5018"/>
            <a:stretch/>
          </p:blipFill>
          <p:spPr>
            <a:xfrm>
              <a:off x="7188613" y="2759403"/>
              <a:ext cx="5003387" cy="4098597"/>
            </a:xfrm>
            <a:prstGeom prst="rect">
              <a:avLst/>
            </a:prstGeom>
          </p:spPr>
        </p:pic>
        <p:sp>
          <p:nvSpPr>
            <p:cNvPr id="10" name="직사각형 9">
              <a:extLst>
                <a:ext uri="{FF2B5EF4-FFF2-40B4-BE49-F238E27FC236}">
                  <a16:creationId xmlns:a16="http://schemas.microsoft.com/office/drawing/2014/main" id="{59447FE5-777B-4D98-ABEC-6E98DD566379}"/>
                </a:ext>
              </a:extLst>
            </p:cNvPr>
            <p:cNvSpPr/>
            <p:nvPr/>
          </p:nvSpPr>
          <p:spPr>
            <a:xfrm>
              <a:off x="8497038" y="2508517"/>
              <a:ext cx="3694962" cy="4349483"/>
            </a:xfrm>
            <a:prstGeom prst="rect">
              <a:avLst/>
            </a:prstGeom>
            <a:solidFill>
              <a:srgbClr val="FFFFFF">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grpSp>
      <p:pic>
        <p:nvPicPr>
          <p:cNvPr id="11" name="그림 10">
            <a:extLst>
              <a:ext uri="{FF2B5EF4-FFF2-40B4-BE49-F238E27FC236}">
                <a16:creationId xmlns:a16="http://schemas.microsoft.com/office/drawing/2014/main" id="{A6A81002-9058-4BEB-BFB4-6BB71A3820CF}"/>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453436" y="360949"/>
            <a:ext cx="1130469" cy="754754"/>
          </a:xfrm>
          <a:prstGeom prst="rect">
            <a:avLst/>
          </a:prstGeom>
        </p:spPr>
      </p:pic>
      <p:sp>
        <p:nvSpPr>
          <p:cNvPr id="12" name="순서도: 대체 처리 11">
            <a:extLst>
              <a:ext uri="{FF2B5EF4-FFF2-40B4-BE49-F238E27FC236}">
                <a16:creationId xmlns:a16="http://schemas.microsoft.com/office/drawing/2014/main" id="{11B04165-828E-4663-97C6-1108BB899B6B}"/>
              </a:ext>
            </a:extLst>
          </p:cNvPr>
          <p:cNvSpPr/>
          <p:nvPr userDrawn="1"/>
        </p:nvSpPr>
        <p:spPr>
          <a:xfrm>
            <a:off x="11528258" y="6245556"/>
            <a:ext cx="469231" cy="464886"/>
          </a:xfrm>
          <a:prstGeom prst="flowChartAlternateProcess">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srgbClr val="575757"/>
              </a:solidFill>
            </a:endParaRPr>
          </a:p>
        </p:txBody>
      </p:sp>
      <p:sp>
        <p:nvSpPr>
          <p:cNvPr id="7" name="제목 1">
            <a:extLst>
              <a:ext uri="{FF2B5EF4-FFF2-40B4-BE49-F238E27FC236}">
                <a16:creationId xmlns:a16="http://schemas.microsoft.com/office/drawing/2014/main" id="{A56E6372-0DDB-471C-98E2-6DEBCF488AAD}"/>
              </a:ext>
            </a:extLst>
          </p:cNvPr>
          <p:cNvSpPr>
            <a:spLocks noGrp="1"/>
          </p:cNvSpPr>
          <p:nvPr>
            <p:ph type="title"/>
          </p:nvPr>
        </p:nvSpPr>
        <p:spPr>
          <a:xfrm>
            <a:off x="538440" y="2766218"/>
            <a:ext cx="10515600" cy="1325563"/>
          </a:xfrm>
        </p:spPr>
        <p:txBody>
          <a:bodyPr>
            <a:normAutofit/>
          </a:bodyPr>
          <a:lstStyle>
            <a:lvl1pPr>
              <a:defRPr sz="5000" b="1">
                <a:solidFill>
                  <a:srgbClr val="003764"/>
                </a:solidFill>
              </a:defRPr>
            </a:lvl1pPr>
          </a:lstStyle>
          <a:p>
            <a:r>
              <a:rPr lang="en-US" altLang="ko-KR" sz="5000" dirty="0">
                <a:solidFill>
                  <a:srgbClr val="003764"/>
                </a:solidFill>
              </a:rPr>
              <a:t>Conclusion</a:t>
            </a:r>
            <a:endParaRPr lang="ko-KR" altLang="en-US" sz="5000" dirty="0">
              <a:solidFill>
                <a:srgbClr val="003764"/>
              </a:solidFill>
            </a:endParaRPr>
          </a:p>
        </p:txBody>
      </p:sp>
      <p:sp>
        <p:nvSpPr>
          <p:cNvPr id="14" name="슬라이드 번호 개체 틀 13">
            <a:extLst>
              <a:ext uri="{FF2B5EF4-FFF2-40B4-BE49-F238E27FC236}">
                <a16:creationId xmlns:a16="http://schemas.microsoft.com/office/drawing/2014/main" id="{FC29AA16-A341-4D3D-A678-AD88F2997FD0}"/>
              </a:ext>
            </a:extLst>
          </p:cNvPr>
          <p:cNvSpPr>
            <a:spLocks noGrp="1"/>
          </p:cNvSpPr>
          <p:nvPr>
            <p:ph type="sldNum" sz="quarter" idx="12"/>
          </p:nvPr>
        </p:nvSpPr>
        <p:spPr>
          <a:xfrm>
            <a:off x="11528258" y="6295436"/>
            <a:ext cx="469231" cy="365125"/>
          </a:xfrm>
        </p:spPr>
        <p:txBody>
          <a:bodyPr/>
          <a:lstStyle>
            <a:lvl1pPr algn="ctr">
              <a:defRPr sz="2000"/>
            </a:lvl1pPr>
          </a:lstStyle>
          <a:p>
            <a:fld id="{CABD7A8F-E040-4425-85E1-228DC04FF108}" type="slidenum">
              <a:rPr lang="ko-KR" altLang="en-US" smtClean="0"/>
              <a:pPr/>
              <a:t>‹#›</a:t>
            </a:fld>
            <a:endParaRPr lang="ko-KR" altLang="en-US" dirty="0"/>
          </a:p>
        </p:txBody>
      </p:sp>
      <p:sp>
        <p:nvSpPr>
          <p:cNvPr id="16" name="직사각형 15">
            <a:extLst>
              <a:ext uri="{FF2B5EF4-FFF2-40B4-BE49-F238E27FC236}">
                <a16:creationId xmlns:a16="http://schemas.microsoft.com/office/drawing/2014/main" id="{4EB2D5E4-2C5A-424C-94CC-2935949C8658}"/>
              </a:ext>
            </a:extLst>
          </p:cNvPr>
          <p:cNvSpPr/>
          <p:nvPr userDrawn="1"/>
        </p:nvSpPr>
        <p:spPr>
          <a:xfrm>
            <a:off x="4929773" y="6557074"/>
            <a:ext cx="2869696" cy="276999"/>
          </a:xfrm>
          <a:prstGeom prst="rect">
            <a:avLst/>
          </a:prstGeom>
        </p:spPr>
        <p:txBody>
          <a:bodyPr wrap="none">
            <a:spAutoFit/>
          </a:bodyPr>
          <a:lstStyle/>
          <a:p>
            <a:pPr algn="ctr"/>
            <a:r>
              <a:rPr lang="ko-KR" altLang="en-US" sz="1200" dirty="0" err="1">
                <a:solidFill>
                  <a:schemeClr val="accent5">
                    <a:lumMod val="40000"/>
                    <a:lumOff val="60000"/>
                  </a:schemeClr>
                </a:solidFill>
                <a:latin typeface="+mj-lt"/>
              </a:rPr>
              <a:t>Copyright</a:t>
            </a:r>
            <a:r>
              <a:rPr lang="ko-KR" altLang="en-US" sz="1200" dirty="0">
                <a:solidFill>
                  <a:schemeClr val="accent5">
                    <a:lumMod val="40000"/>
                    <a:lumOff val="60000"/>
                  </a:schemeClr>
                </a:solidFill>
                <a:latin typeface="+mj-lt"/>
              </a:rPr>
              <a:t> ⓒ 2025. IIPTI. All </a:t>
            </a:r>
            <a:r>
              <a:rPr lang="ko-KR" altLang="en-US" sz="1200" dirty="0" err="1">
                <a:solidFill>
                  <a:schemeClr val="accent5">
                    <a:lumMod val="40000"/>
                    <a:lumOff val="60000"/>
                  </a:schemeClr>
                </a:solidFill>
                <a:latin typeface="+mj-lt"/>
              </a:rPr>
              <a:t>rights</a:t>
            </a:r>
            <a:r>
              <a:rPr lang="ko-KR" altLang="en-US" sz="1200" dirty="0">
                <a:solidFill>
                  <a:schemeClr val="accent5">
                    <a:lumMod val="40000"/>
                    <a:lumOff val="60000"/>
                  </a:schemeClr>
                </a:solidFill>
                <a:latin typeface="+mj-lt"/>
              </a:rPr>
              <a:t> </a:t>
            </a:r>
            <a:r>
              <a:rPr lang="ko-KR" altLang="en-US" sz="1200" dirty="0" err="1">
                <a:solidFill>
                  <a:schemeClr val="accent5">
                    <a:lumMod val="40000"/>
                    <a:lumOff val="60000"/>
                  </a:schemeClr>
                </a:solidFill>
                <a:latin typeface="+mj-lt"/>
              </a:rPr>
              <a:t>reserved</a:t>
            </a:r>
            <a:endParaRPr lang="ko-KR" altLang="en-US" sz="1200" dirty="0">
              <a:solidFill>
                <a:schemeClr val="accent5">
                  <a:lumMod val="40000"/>
                  <a:lumOff val="60000"/>
                </a:schemeClr>
              </a:solidFill>
              <a:latin typeface="+mj-lt"/>
            </a:endParaRPr>
          </a:p>
        </p:txBody>
      </p:sp>
    </p:spTree>
    <p:extLst>
      <p:ext uri="{BB962C8B-B14F-4D97-AF65-F5344CB8AC3E}">
        <p14:creationId xmlns:p14="http://schemas.microsoft.com/office/powerpoint/2010/main" val="24785028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결론부 본문">
    <p:spTree>
      <p:nvGrpSpPr>
        <p:cNvPr id="1" name=""/>
        <p:cNvGrpSpPr/>
        <p:nvPr/>
      </p:nvGrpSpPr>
      <p:grpSpPr>
        <a:xfrm>
          <a:off x="0" y="0"/>
          <a:ext cx="0" cy="0"/>
          <a:chOff x="0" y="0"/>
          <a:chExt cx="0" cy="0"/>
        </a:xfrm>
      </p:grpSpPr>
      <p:sp>
        <p:nvSpPr>
          <p:cNvPr id="22" name="직사각형 21">
            <a:extLst>
              <a:ext uri="{FF2B5EF4-FFF2-40B4-BE49-F238E27FC236}">
                <a16:creationId xmlns:a16="http://schemas.microsoft.com/office/drawing/2014/main" id="{C2736209-CFB9-42C5-9A3D-F9E5C5C37133}"/>
              </a:ext>
            </a:extLst>
          </p:cNvPr>
          <p:cNvSpPr/>
          <p:nvPr userDrawn="1"/>
        </p:nvSpPr>
        <p:spPr>
          <a:xfrm>
            <a:off x="-1" y="5438274"/>
            <a:ext cx="12192000" cy="1419726"/>
          </a:xfrm>
          <a:prstGeom prst="rect">
            <a:avLst/>
          </a:prstGeom>
          <a:solidFill>
            <a:srgbClr val="0037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pic>
        <p:nvPicPr>
          <p:cNvPr id="23" name="그림 22">
            <a:extLst>
              <a:ext uri="{FF2B5EF4-FFF2-40B4-BE49-F238E27FC236}">
                <a16:creationId xmlns:a16="http://schemas.microsoft.com/office/drawing/2014/main" id="{84DE2AFF-D7CE-4C87-AD7A-B84833E7B6DE}"/>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b="11767"/>
          <a:stretch/>
        </p:blipFill>
        <p:spPr>
          <a:xfrm>
            <a:off x="-3" y="5430977"/>
            <a:ext cx="4834547" cy="1427023"/>
          </a:xfrm>
          <a:prstGeom prst="rect">
            <a:avLst/>
          </a:prstGeom>
        </p:spPr>
      </p:pic>
      <p:sp>
        <p:nvSpPr>
          <p:cNvPr id="24" name="직사각형 23">
            <a:extLst>
              <a:ext uri="{FF2B5EF4-FFF2-40B4-BE49-F238E27FC236}">
                <a16:creationId xmlns:a16="http://schemas.microsoft.com/office/drawing/2014/main" id="{A30AE08A-58E5-4A42-BC4D-F9A54EA81EDB}"/>
              </a:ext>
            </a:extLst>
          </p:cNvPr>
          <p:cNvSpPr/>
          <p:nvPr userDrawn="1"/>
        </p:nvSpPr>
        <p:spPr>
          <a:xfrm>
            <a:off x="336884" y="288758"/>
            <a:ext cx="11466095" cy="6244389"/>
          </a:xfrm>
          <a:prstGeom prst="rect">
            <a:avLst/>
          </a:prstGeom>
          <a:solidFill>
            <a:schemeClr val="bg1"/>
          </a:solidFill>
          <a:ln w="28575">
            <a:noFill/>
          </a:ln>
          <a:effectLst>
            <a:outerShdw blurRad="76200" sx="101000" sy="101000" algn="ctr" rotWithShape="0">
              <a:prstClr val="black">
                <a:alpha val="17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pic>
        <p:nvPicPr>
          <p:cNvPr id="25" name="그림 24">
            <a:extLst>
              <a:ext uri="{FF2B5EF4-FFF2-40B4-BE49-F238E27FC236}">
                <a16:creationId xmlns:a16="http://schemas.microsoft.com/office/drawing/2014/main" id="{56D9AD05-B1C7-4EEF-B8E3-AAD966C46CE8}"/>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3436" y="372981"/>
            <a:ext cx="1130469" cy="754754"/>
          </a:xfrm>
          <a:prstGeom prst="rect">
            <a:avLst/>
          </a:prstGeom>
        </p:spPr>
      </p:pic>
      <p:cxnSp>
        <p:nvCxnSpPr>
          <p:cNvPr id="27" name="직선 연결선 26">
            <a:extLst>
              <a:ext uri="{FF2B5EF4-FFF2-40B4-BE49-F238E27FC236}">
                <a16:creationId xmlns:a16="http://schemas.microsoft.com/office/drawing/2014/main" id="{213A891B-7F2F-404B-AF8A-1942E6B03307}"/>
              </a:ext>
            </a:extLst>
          </p:cNvPr>
          <p:cNvCxnSpPr>
            <a:cxnSpLocks/>
          </p:cNvCxnSpPr>
          <p:nvPr userDrawn="1"/>
        </p:nvCxnSpPr>
        <p:spPr>
          <a:xfrm>
            <a:off x="336884" y="1169520"/>
            <a:ext cx="11466095" cy="0"/>
          </a:xfrm>
          <a:prstGeom prst="line">
            <a:avLst/>
          </a:prstGeom>
          <a:ln w="12700">
            <a:solidFill>
              <a:srgbClr val="DCDCE3"/>
            </a:solidFill>
          </a:ln>
        </p:spPr>
        <p:style>
          <a:lnRef idx="1">
            <a:schemeClr val="accent1"/>
          </a:lnRef>
          <a:fillRef idx="0">
            <a:schemeClr val="accent1"/>
          </a:fillRef>
          <a:effectRef idx="0">
            <a:schemeClr val="accent1"/>
          </a:effectRef>
          <a:fontRef idx="minor">
            <a:schemeClr val="tx1"/>
          </a:fontRef>
        </p:style>
      </p:cxnSp>
      <p:sp>
        <p:nvSpPr>
          <p:cNvPr id="28" name="순서도: 대체 처리 27">
            <a:extLst>
              <a:ext uri="{FF2B5EF4-FFF2-40B4-BE49-F238E27FC236}">
                <a16:creationId xmlns:a16="http://schemas.microsoft.com/office/drawing/2014/main" id="{5A2DCCD0-C1D9-4969-A95C-A11D940B8FC9}"/>
              </a:ext>
            </a:extLst>
          </p:cNvPr>
          <p:cNvSpPr/>
          <p:nvPr userDrawn="1"/>
        </p:nvSpPr>
        <p:spPr>
          <a:xfrm>
            <a:off x="11528258" y="6245556"/>
            <a:ext cx="469231" cy="464886"/>
          </a:xfrm>
          <a:prstGeom prst="flowChartAlternateProcess">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srgbClr val="575757"/>
              </a:solidFill>
            </a:endParaRPr>
          </a:p>
        </p:txBody>
      </p:sp>
      <p:sp>
        <p:nvSpPr>
          <p:cNvPr id="35" name="슬라이드 번호 개체 틀 34">
            <a:extLst>
              <a:ext uri="{FF2B5EF4-FFF2-40B4-BE49-F238E27FC236}">
                <a16:creationId xmlns:a16="http://schemas.microsoft.com/office/drawing/2014/main" id="{3CA1FFDB-0415-46A5-ABB9-F0B1021559F5}"/>
              </a:ext>
            </a:extLst>
          </p:cNvPr>
          <p:cNvSpPr>
            <a:spLocks noGrp="1"/>
          </p:cNvSpPr>
          <p:nvPr>
            <p:ph type="sldNum" sz="quarter" idx="16"/>
          </p:nvPr>
        </p:nvSpPr>
        <p:spPr>
          <a:xfrm>
            <a:off x="11528257" y="6295436"/>
            <a:ext cx="469231" cy="365125"/>
          </a:xfrm>
        </p:spPr>
        <p:txBody>
          <a:bodyPr/>
          <a:lstStyle>
            <a:lvl1pPr algn="ctr">
              <a:defRPr sz="2000"/>
            </a:lvl1pPr>
          </a:lstStyle>
          <a:p>
            <a:fld id="{CABD7A8F-E040-4425-85E1-228DC04FF108}" type="slidenum">
              <a:rPr lang="ko-KR" altLang="en-US" smtClean="0"/>
              <a:pPr/>
              <a:t>‹#›</a:t>
            </a:fld>
            <a:endParaRPr lang="ko-KR" altLang="en-US" dirty="0"/>
          </a:p>
        </p:txBody>
      </p:sp>
      <p:sp>
        <p:nvSpPr>
          <p:cNvPr id="26" name="TextBox 25">
            <a:extLst>
              <a:ext uri="{FF2B5EF4-FFF2-40B4-BE49-F238E27FC236}">
                <a16:creationId xmlns:a16="http://schemas.microsoft.com/office/drawing/2014/main" id="{0D7A75F4-D107-4C8F-8C8E-4E60FD799FF3}"/>
              </a:ext>
            </a:extLst>
          </p:cNvPr>
          <p:cNvSpPr txBox="1"/>
          <p:nvPr userDrawn="1"/>
        </p:nvSpPr>
        <p:spPr>
          <a:xfrm>
            <a:off x="503070" y="449584"/>
            <a:ext cx="7813708" cy="707886"/>
          </a:xfrm>
          <a:prstGeom prst="rect">
            <a:avLst/>
          </a:prstGeom>
          <a:noFill/>
        </p:spPr>
        <p:txBody>
          <a:bodyPr wrap="square" rtlCol="0">
            <a:spAutoFit/>
          </a:bodyPr>
          <a:lstStyle/>
          <a:p>
            <a:r>
              <a:rPr lang="en-US" altLang="ko-KR" sz="4000" b="1" dirty="0">
                <a:solidFill>
                  <a:srgbClr val="003764"/>
                </a:solidFill>
              </a:rPr>
              <a:t>Conclusion</a:t>
            </a:r>
            <a:endParaRPr lang="ko-KR" altLang="en-US" sz="4000" b="1" dirty="0">
              <a:solidFill>
                <a:srgbClr val="003764"/>
              </a:solidFill>
            </a:endParaRPr>
          </a:p>
        </p:txBody>
      </p:sp>
      <p:sp>
        <p:nvSpPr>
          <p:cNvPr id="40" name="텍스트 개체 틀 24">
            <a:extLst>
              <a:ext uri="{FF2B5EF4-FFF2-40B4-BE49-F238E27FC236}">
                <a16:creationId xmlns:a16="http://schemas.microsoft.com/office/drawing/2014/main" id="{3DABF368-A6A2-443C-BFEE-67778D037F51}"/>
              </a:ext>
            </a:extLst>
          </p:cNvPr>
          <p:cNvSpPr>
            <a:spLocks noGrp="1"/>
          </p:cNvSpPr>
          <p:nvPr>
            <p:ph type="body" sz="quarter" idx="10" hasCustomPrompt="1"/>
          </p:nvPr>
        </p:nvSpPr>
        <p:spPr>
          <a:xfrm>
            <a:off x="1065316" y="1905748"/>
            <a:ext cx="430212" cy="388937"/>
          </a:xfrm>
        </p:spPr>
        <p:txBody>
          <a:bodyPr/>
          <a:lstStyle>
            <a:lvl1pPr marL="0" indent="0">
              <a:buNone/>
              <a:defRPr b="1">
                <a:solidFill>
                  <a:srgbClr val="575757"/>
                </a:solidFill>
              </a:defRPr>
            </a:lvl1pPr>
          </a:lstStyle>
          <a:p>
            <a:pPr lvl="0"/>
            <a:r>
              <a:rPr lang="en-US" altLang="ko-KR" dirty="0"/>
              <a:t>1</a:t>
            </a:r>
            <a:endParaRPr lang="ko-KR" altLang="en-US" dirty="0"/>
          </a:p>
        </p:txBody>
      </p:sp>
      <p:sp>
        <p:nvSpPr>
          <p:cNvPr id="41" name="텍스트 개체 틀 24">
            <a:extLst>
              <a:ext uri="{FF2B5EF4-FFF2-40B4-BE49-F238E27FC236}">
                <a16:creationId xmlns:a16="http://schemas.microsoft.com/office/drawing/2014/main" id="{9C277211-2454-44A0-9A43-7A233CA32D66}"/>
              </a:ext>
            </a:extLst>
          </p:cNvPr>
          <p:cNvSpPr>
            <a:spLocks noGrp="1"/>
          </p:cNvSpPr>
          <p:nvPr>
            <p:ph type="body" sz="quarter" idx="12" hasCustomPrompt="1"/>
          </p:nvPr>
        </p:nvSpPr>
        <p:spPr>
          <a:xfrm>
            <a:off x="1065316" y="3392261"/>
            <a:ext cx="430212" cy="388937"/>
          </a:xfrm>
        </p:spPr>
        <p:txBody>
          <a:bodyPr/>
          <a:lstStyle>
            <a:lvl1pPr marL="0" indent="0">
              <a:buNone/>
              <a:defRPr b="1">
                <a:solidFill>
                  <a:srgbClr val="575757"/>
                </a:solidFill>
              </a:defRPr>
            </a:lvl1pPr>
          </a:lstStyle>
          <a:p>
            <a:pPr lvl="0"/>
            <a:r>
              <a:rPr lang="en-US" altLang="ko-KR" dirty="0"/>
              <a:t>2</a:t>
            </a:r>
            <a:endParaRPr lang="ko-KR" altLang="en-US" dirty="0"/>
          </a:p>
        </p:txBody>
      </p:sp>
      <p:sp>
        <p:nvSpPr>
          <p:cNvPr id="42" name="텍스트 개체 틀 24">
            <a:extLst>
              <a:ext uri="{FF2B5EF4-FFF2-40B4-BE49-F238E27FC236}">
                <a16:creationId xmlns:a16="http://schemas.microsoft.com/office/drawing/2014/main" id="{0AAB41A2-54D5-4E2B-80BE-B4D159FDDD41}"/>
              </a:ext>
            </a:extLst>
          </p:cNvPr>
          <p:cNvSpPr>
            <a:spLocks noGrp="1"/>
          </p:cNvSpPr>
          <p:nvPr>
            <p:ph type="body" sz="quarter" idx="14" hasCustomPrompt="1"/>
          </p:nvPr>
        </p:nvSpPr>
        <p:spPr>
          <a:xfrm>
            <a:off x="1065316" y="4783673"/>
            <a:ext cx="430212" cy="388937"/>
          </a:xfrm>
        </p:spPr>
        <p:txBody>
          <a:bodyPr/>
          <a:lstStyle>
            <a:lvl1pPr marL="0" indent="0">
              <a:buNone/>
              <a:defRPr b="1">
                <a:solidFill>
                  <a:srgbClr val="575757"/>
                </a:solidFill>
              </a:defRPr>
            </a:lvl1pPr>
          </a:lstStyle>
          <a:p>
            <a:pPr lvl="0"/>
            <a:r>
              <a:rPr lang="en-US" altLang="ko-KR" dirty="0"/>
              <a:t>3</a:t>
            </a:r>
            <a:endParaRPr lang="ko-KR" altLang="en-US" dirty="0"/>
          </a:p>
        </p:txBody>
      </p:sp>
      <p:sp>
        <p:nvSpPr>
          <p:cNvPr id="6" name="텍스트 개체 틀 5">
            <a:extLst>
              <a:ext uri="{FF2B5EF4-FFF2-40B4-BE49-F238E27FC236}">
                <a16:creationId xmlns:a16="http://schemas.microsoft.com/office/drawing/2014/main" id="{A3279D09-1672-49A7-87FA-E275496F64C0}"/>
              </a:ext>
            </a:extLst>
          </p:cNvPr>
          <p:cNvSpPr>
            <a:spLocks noGrp="1"/>
          </p:cNvSpPr>
          <p:nvPr>
            <p:ph type="body" sz="quarter" idx="17" hasCustomPrompt="1"/>
          </p:nvPr>
        </p:nvSpPr>
        <p:spPr>
          <a:xfrm>
            <a:off x="1612900" y="1812925"/>
            <a:ext cx="8056563" cy="477838"/>
          </a:xfrm>
        </p:spPr>
        <p:txBody>
          <a:bodyPr>
            <a:noAutofit/>
          </a:bodyPr>
          <a:lstStyle>
            <a:lvl1pPr marL="0" indent="0">
              <a:buNone/>
              <a:defRPr sz="3000" b="1">
                <a:solidFill>
                  <a:schemeClr val="tx1"/>
                </a:solidFill>
              </a:defRPr>
            </a:lvl1pPr>
          </a:lstStyle>
          <a:p>
            <a:pPr lvl="0"/>
            <a:r>
              <a:rPr lang="ko-KR" altLang="en-US" dirty="0"/>
              <a:t>결론</a:t>
            </a:r>
            <a:r>
              <a:rPr lang="en-US" altLang="ko-KR" dirty="0"/>
              <a:t>1</a:t>
            </a:r>
            <a:endParaRPr lang="ko-KR" altLang="en-US" dirty="0"/>
          </a:p>
        </p:txBody>
      </p:sp>
      <p:sp>
        <p:nvSpPr>
          <p:cNvPr id="43" name="텍스트 개체 틀 5">
            <a:extLst>
              <a:ext uri="{FF2B5EF4-FFF2-40B4-BE49-F238E27FC236}">
                <a16:creationId xmlns:a16="http://schemas.microsoft.com/office/drawing/2014/main" id="{B70C6402-F506-4873-9BF1-26FF56C0E72F}"/>
              </a:ext>
            </a:extLst>
          </p:cNvPr>
          <p:cNvSpPr>
            <a:spLocks noGrp="1"/>
          </p:cNvSpPr>
          <p:nvPr>
            <p:ph type="body" sz="quarter" idx="18" hasCustomPrompt="1"/>
          </p:nvPr>
        </p:nvSpPr>
        <p:spPr>
          <a:xfrm>
            <a:off x="1612900" y="3319274"/>
            <a:ext cx="8056563" cy="477838"/>
          </a:xfrm>
        </p:spPr>
        <p:txBody>
          <a:bodyPr>
            <a:noAutofit/>
          </a:bodyPr>
          <a:lstStyle>
            <a:lvl1pPr marL="0" indent="0">
              <a:buNone/>
              <a:defRPr sz="3000" b="1">
                <a:solidFill>
                  <a:schemeClr val="tx1"/>
                </a:solidFill>
              </a:defRPr>
            </a:lvl1pPr>
          </a:lstStyle>
          <a:p>
            <a:pPr lvl="0"/>
            <a:r>
              <a:rPr lang="ko-KR" altLang="en-US" dirty="0"/>
              <a:t>결론</a:t>
            </a:r>
            <a:r>
              <a:rPr lang="en-US" altLang="ko-KR" dirty="0"/>
              <a:t>2</a:t>
            </a:r>
            <a:endParaRPr lang="ko-KR" altLang="en-US" dirty="0"/>
          </a:p>
        </p:txBody>
      </p:sp>
      <p:sp>
        <p:nvSpPr>
          <p:cNvPr id="44" name="텍스트 개체 틀 5">
            <a:extLst>
              <a:ext uri="{FF2B5EF4-FFF2-40B4-BE49-F238E27FC236}">
                <a16:creationId xmlns:a16="http://schemas.microsoft.com/office/drawing/2014/main" id="{64F09443-A950-495F-871B-ABD27660F99D}"/>
              </a:ext>
            </a:extLst>
          </p:cNvPr>
          <p:cNvSpPr>
            <a:spLocks noGrp="1"/>
          </p:cNvSpPr>
          <p:nvPr>
            <p:ph type="body" sz="quarter" idx="19" hasCustomPrompt="1"/>
          </p:nvPr>
        </p:nvSpPr>
        <p:spPr>
          <a:xfrm>
            <a:off x="1612900" y="4691094"/>
            <a:ext cx="8056563" cy="477838"/>
          </a:xfrm>
        </p:spPr>
        <p:txBody>
          <a:bodyPr>
            <a:noAutofit/>
          </a:bodyPr>
          <a:lstStyle>
            <a:lvl1pPr marL="0" indent="0">
              <a:buNone/>
              <a:defRPr sz="3000" b="1">
                <a:solidFill>
                  <a:schemeClr val="tx1"/>
                </a:solidFill>
              </a:defRPr>
            </a:lvl1pPr>
          </a:lstStyle>
          <a:p>
            <a:pPr lvl="0"/>
            <a:r>
              <a:rPr lang="ko-KR" altLang="en-US" dirty="0"/>
              <a:t>결론</a:t>
            </a:r>
            <a:r>
              <a:rPr lang="en-US" altLang="ko-KR" dirty="0"/>
              <a:t>3</a:t>
            </a:r>
            <a:endParaRPr lang="ko-KR" altLang="en-US" dirty="0"/>
          </a:p>
        </p:txBody>
      </p:sp>
      <p:sp>
        <p:nvSpPr>
          <p:cNvPr id="45" name="텍스트 개체 틀 8">
            <a:extLst>
              <a:ext uri="{FF2B5EF4-FFF2-40B4-BE49-F238E27FC236}">
                <a16:creationId xmlns:a16="http://schemas.microsoft.com/office/drawing/2014/main" id="{0714E5F4-8637-4A5C-9EA1-179337257601}"/>
              </a:ext>
            </a:extLst>
          </p:cNvPr>
          <p:cNvSpPr>
            <a:spLocks noGrp="1"/>
          </p:cNvSpPr>
          <p:nvPr>
            <p:ph type="body" sz="quarter" idx="20" hasCustomPrompt="1"/>
          </p:nvPr>
        </p:nvSpPr>
        <p:spPr>
          <a:xfrm>
            <a:off x="1387348" y="2276780"/>
            <a:ext cx="8388350" cy="442913"/>
          </a:xfrm>
        </p:spPr>
        <p:txBody>
          <a:bodyPr>
            <a:normAutofit/>
          </a:bodyPr>
          <a:lstStyle>
            <a:lvl1pPr marL="0" indent="0">
              <a:buNone/>
              <a:defRPr sz="2200">
                <a:solidFill>
                  <a:schemeClr val="tx1"/>
                </a:solidFill>
              </a:defRPr>
            </a:lvl1pPr>
          </a:lstStyle>
          <a:p>
            <a:pPr lvl="0"/>
            <a:r>
              <a:rPr lang="ko-KR" altLang="en-US" dirty="0"/>
              <a:t>세부내용</a:t>
            </a:r>
          </a:p>
        </p:txBody>
      </p:sp>
      <p:sp>
        <p:nvSpPr>
          <p:cNvPr id="46" name="텍스트 개체 틀 8">
            <a:extLst>
              <a:ext uri="{FF2B5EF4-FFF2-40B4-BE49-F238E27FC236}">
                <a16:creationId xmlns:a16="http://schemas.microsoft.com/office/drawing/2014/main" id="{89F71193-ADFD-4FC9-9A38-DC0B59EB28D5}"/>
              </a:ext>
            </a:extLst>
          </p:cNvPr>
          <p:cNvSpPr>
            <a:spLocks noGrp="1"/>
          </p:cNvSpPr>
          <p:nvPr>
            <p:ph type="body" sz="quarter" idx="21" hasCustomPrompt="1"/>
          </p:nvPr>
        </p:nvSpPr>
        <p:spPr>
          <a:xfrm>
            <a:off x="1447006" y="3791394"/>
            <a:ext cx="8388350" cy="442913"/>
          </a:xfrm>
        </p:spPr>
        <p:txBody>
          <a:bodyPr>
            <a:normAutofit/>
          </a:bodyPr>
          <a:lstStyle>
            <a:lvl1pPr marL="0" indent="0">
              <a:buNone/>
              <a:defRPr sz="2200">
                <a:solidFill>
                  <a:schemeClr val="tx1"/>
                </a:solidFill>
              </a:defRPr>
            </a:lvl1pPr>
          </a:lstStyle>
          <a:p>
            <a:pPr lvl="0"/>
            <a:r>
              <a:rPr lang="ko-KR" altLang="en-US" dirty="0"/>
              <a:t>세부내용</a:t>
            </a:r>
          </a:p>
        </p:txBody>
      </p:sp>
      <p:sp>
        <p:nvSpPr>
          <p:cNvPr id="47" name="텍스트 개체 틀 8">
            <a:extLst>
              <a:ext uri="{FF2B5EF4-FFF2-40B4-BE49-F238E27FC236}">
                <a16:creationId xmlns:a16="http://schemas.microsoft.com/office/drawing/2014/main" id="{4751F666-E647-4C68-AF12-4FAFD3575780}"/>
              </a:ext>
            </a:extLst>
          </p:cNvPr>
          <p:cNvSpPr>
            <a:spLocks noGrp="1"/>
          </p:cNvSpPr>
          <p:nvPr>
            <p:ph type="body" sz="quarter" idx="22" hasCustomPrompt="1"/>
          </p:nvPr>
        </p:nvSpPr>
        <p:spPr>
          <a:xfrm>
            <a:off x="1447006" y="5165070"/>
            <a:ext cx="8388350" cy="442913"/>
          </a:xfrm>
        </p:spPr>
        <p:txBody>
          <a:bodyPr>
            <a:normAutofit/>
          </a:bodyPr>
          <a:lstStyle>
            <a:lvl1pPr marL="0" indent="0">
              <a:buNone/>
              <a:defRPr sz="2200">
                <a:solidFill>
                  <a:schemeClr val="tx1"/>
                </a:solidFill>
              </a:defRPr>
            </a:lvl1pPr>
          </a:lstStyle>
          <a:p>
            <a:pPr lvl="0"/>
            <a:r>
              <a:rPr lang="ko-KR" altLang="en-US" dirty="0"/>
              <a:t>세부내용</a:t>
            </a:r>
          </a:p>
        </p:txBody>
      </p:sp>
      <p:sp>
        <p:nvSpPr>
          <p:cNvPr id="21" name="직사각형 20">
            <a:extLst>
              <a:ext uri="{FF2B5EF4-FFF2-40B4-BE49-F238E27FC236}">
                <a16:creationId xmlns:a16="http://schemas.microsoft.com/office/drawing/2014/main" id="{BFEF8671-6D95-48A4-AE36-8E2DDE27EBFF}"/>
              </a:ext>
            </a:extLst>
          </p:cNvPr>
          <p:cNvSpPr/>
          <p:nvPr userDrawn="1"/>
        </p:nvSpPr>
        <p:spPr>
          <a:xfrm>
            <a:off x="4929773" y="6557074"/>
            <a:ext cx="2869696" cy="276999"/>
          </a:xfrm>
          <a:prstGeom prst="rect">
            <a:avLst/>
          </a:prstGeom>
        </p:spPr>
        <p:txBody>
          <a:bodyPr wrap="none">
            <a:spAutoFit/>
          </a:bodyPr>
          <a:lstStyle/>
          <a:p>
            <a:pPr algn="ctr"/>
            <a:r>
              <a:rPr lang="ko-KR" altLang="en-US" sz="1200" dirty="0" err="1">
                <a:solidFill>
                  <a:schemeClr val="accent5">
                    <a:lumMod val="40000"/>
                    <a:lumOff val="60000"/>
                  </a:schemeClr>
                </a:solidFill>
                <a:latin typeface="+mj-lt"/>
              </a:rPr>
              <a:t>Copyright</a:t>
            </a:r>
            <a:r>
              <a:rPr lang="ko-KR" altLang="en-US" sz="1200" dirty="0">
                <a:solidFill>
                  <a:schemeClr val="accent5">
                    <a:lumMod val="40000"/>
                    <a:lumOff val="60000"/>
                  </a:schemeClr>
                </a:solidFill>
                <a:latin typeface="+mj-lt"/>
              </a:rPr>
              <a:t> ⓒ 2025. IIPTI. All </a:t>
            </a:r>
            <a:r>
              <a:rPr lang="ko-KR" altLang="en-US" sz="1200" dirty="0" err="1">
                <a:solidFill>
                  <a:schemeClr val="accent5">
                    <a:lumMod val="40000"/>
                    <a:lumOff val="60000"/>
                  </a:schemeClr>
                </a:solidFill>
                <a:latin typeface="+mj-lt"/>
              </a:rPr>
              <a:t>rights</a:t>
            </a:r>
            <a:r>
              <a:rPr lang="ko-KR" altLang="en-US" sz="1200" dirty="0">
                <a:solidFill>
                  <a:schemeClr val="accent5">
                    <a:lumMod val="40000"/>
                    <a:lumOff val="60000"/>
                  </a:schemeClr>
                </a:solidFill>
                <a:latin typeface="+mj-lt"/>
              </a:rPr>
              <a:t> </a:t>
            </a:r>
            <a:r>
              <a:rPr lang="ko-KR" altLang="en-US" sz="1200" dirty="0" err="1">
                <a:solidFill>
                  <a:schemeClr val="accent5">
                    <a:lumMod val="40000"/>
                    <a:lumOff val="60000"/>
                  </a:schemeClr>
                </a:solidFill>
                <a:latin typeface="+mj-lt"/>
              </a:rPr>
              <a:t>reserved</a:t>
            </a:r>
            <a:endParaRPr lang="ko-KR" altLang="en-US" sz="1200" dirty="0">
              <a:solidFill>
                <a:schemeClr val="accent5">
                  <a:lumMod val="40000"/>
                  <a:lumOff val="60000"/>
                </a:schemeClr>
              </a:solidFill>
              <a:latin typeface="+mj-lt"/>
            </a:endParaRPr>
          </a:p>
        </p:txBody>
      </p:sp>
    </p:spTree>
    <p:extLst>
      <p:ext uri="{BB962C8B-B14F-4D97-AF65-F5344CB8AC3E}">
        <p14:creationId xmlns:p14="http://schemas.microsoft.com/office/powerpoint/2010/main" val="20832819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마지막">
    <p:spTree>
      <p:nvGrpSpPr>
        <p:cNvPr id="1" name=""/>
        <p:cNvGrpSpPr/>
        <p:nvPr/>
      </p:nvGrpSpPr>
      <p:grpSpPr>
        <a:xfrm>
          <a:off x="0" y="0"/>
          <a:ext cx="0" cy="0"/>
          <a:chOff x="0" y="0"/>
          <a:chExt cx="0" cy="0"/>
        </a:xfrm>
      </p:grpSpPr>
      <p:sp>
        <p:nvSpPr>
          <p:cNvPr id="6" name="직사각형 5">
            <a:extLst>
              <a:ext uri="{FF2B5EF4-FFF2-40B4-BE49-F238E27FC236}">
                <a16:creationId xmlns:a16="http://schemas.microsoft.com/office/drawing/2014/main" id="{02761259-C5B7-44CD-B66F-3BED0166CB34}"/>
              </a:ext>
            </a:extLst>
          </p:cNvPr>
          <p:cNvSpPr/>
          <p:nvPr userDrawn="1"/>
        </p:nvSpPr>
        <p:spPr>
          <a:xfrm>
            <a:off x="-1" y="5438274"/>
            <a:ext cx="12192000" cy="1419726"/>
          </a:xfrm>
          <a:prstGeom prst="rect">
            <a:avLst/>
          </a:prstGeom>
          <a:solidFill>
            <a:srgbClr val="0037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pic>
        <p:nvPicPr>
          <p:cNvPr id="7" name="그림 6">
            <a:extLst>
              <a:ext uri="{FF2B5EF4-FFF2-40B4-BE49-F238E27FC236}">
                <a16:creationId xmlns:a16="http://schemas.microsoft.com/office/drawing/2014/main" id="{FB093E80-3610-48DF-91B2-FA7B834196BD}"/>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b="11767"/>
          <a:stretch/>
        </p:blipFill>
        <p:spPr>
          <a:xfrm>
            <a:off x="-3" y="5430977"/>
            <a:ext cx="4834547" cy="1427023"/>
          </a:xfrm>
          <a:prstGeom prst="rect">
            <a:avLst/>
          </a:prstGeom>
        </p:spPr>
      </p:pic>
      <p:sp>
        <p:nvSpPr>
          <p:cNvPr id="8" name="직사각형 7">
            <a:extLst>
              <a:ext uri="{FF2B5EF4-FFF2-40B4-BE49-F238E27FC236}">
                <a16:creationId xmlns:a16="http://schemas.microsoft.com/office/drawing/2014/main" id="{F1072AC1-02CC-4F23-AC8B-DFCD0B09B572}"/>
              </a:ext>
            </a:extLst>
          </p:cNvPr>
          <p:cNvSpPr/>
          <p:nvPr userDrawn="1"/>
        </p:nvSpPr>
        <p:spPr>
          <a:xfrm>
            <a:off x="336884" y="288758"/>
            <a:ext cx="11466095" cy="6244389"/>
          </a:xfrm>
          <a:prstGeom prst="rect">
            <a:avLst/>
          </a:prstGeom>
          <a:solidFill>
            <a:schemeClr val="bg1"/>
          </a:solidFill>
          <a:ln w="28575">
            <a:noFill/>
          </a:ln>
          <a:effectLst>
            <a:outerShdw blurRad="76200" sx="101000" sy="101000" algn="ctr" rotWithShape="0">
              <a:prstClr val="black">
                <a:alpha val="17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a:t>Copyrightⓒ 2025. IIPTI. All rights reserved</a:t>
            </a:r>
            <a:endParaRPr lang="ko-KR" altLang="en-US"/>
          </a:p>
        </p:txBody>
      </p:sp>
      <p:grpSp>
        <p:nvGrpSpPr>
          <p:cNvPr id="9" name="그룹 8">
            <a:extLst>
              <a:ext uri="{FF2B5EF4-FFF2-40B4-BE49-F238E27FC236}">
                <a16:creationId xmlns:a16="http://schemas.microsoft.com/office/drawing/2014/main" id="{394AE6CA-1D9C-452F-8C53-C1D52E480FF3}"/>
              </a:ext>
            </a:extLst>
          </p:cNvPr>
          <p:cNvGrpSpPr/>
          <p:nvPr userDrawn="1"/>
        </p:nvGrpSpPr>
        <p:grpSpPr>
          <a:xfrm>
            <a:off x="5796240" y="1311442"/>
            <a:ext cx="6006739" cy="5221705"/>
            <a:chOff x="7188613" y="2508517"/>
            <a:chExt cx="5003387" cy="4349483"/>
          </a:xfrm>
        </p:grpSpPr>
        <p:pic>
          <p:nvPicPr>
            <p:cNvPr id="10" name="그림 9">
              <a:extLst>
                <a:ext uri="{FF2B5EF4-FFF2-40B4-BE49-F238E27FC236}">
                  <a16:creationId xmlns:a16="http://schemas.microsoft.com/office/drawing/2014/main" id="{EF566D47-BC90-45FA-B3F0-A94F77081CC0}"/>
                </a:ext>
              </a:extLst>
            </p:cNvPr>
            <p:cNvPicPr>
              <a:picLocks noChangeAspect="1"/>
            </p:cNvPicPr>
            <p:nvPr/>
          </p:nvPicPr>
          <p:blipFill rotWithShape="1">
            <a:blip r:embed="rId3">
              <a:extLst>
                <a:ext uri="{28A0092B-C50C-407E-A947-70E740481C1C}">
                  <a14:useLocalDpi xmlns:a14="http://schemas.microsoft.com/office/drawing/2010/main" val="0"/>
                </a:ext>
              </a:extLst>
            </a:blip>
            <a:srcRect l="-9179" t="-268" r="78524" b="5018"/>
            <a:stretch/>
          </p:blipFill>
          <p:spPr>
            <a:xfrm>
              <a:off x="7188613" y="2759403"/>
              <a:ext cx="5003387" cy="4098597"/>
            </a:xfrm>
            <a:prstGeom prst="rect">
              <a:avLst/>
            </a:prstGeom>
          </p:spPr>
        </p:pic>
        <p:sp>
          <p:nvSpPr>
            <p:cNvPr id="11" name="직사각형 10">
              <a:extLst>
                <a:ext uri="{FF2B5EF4-FFF2-40B4-BE49-F238E27FC236}">
                  <a16:creationId xmlns:a16="http://schemas.microsoft.com/office/drawing/2014/main" id="{3D4367C5-74BE-4419-AE5D-929B7A44B559}"/>
                </a:ext>
              </a:extLst>
            </p:cNvPr>
            <p:cNvSpPr/>
            <p:nvPr/>
          </p:nvSpPr>
          <p:spPr>
            <a:xfrm>
              <a:off x="8497038" y="2508517"/>
              <a:ext cx="3694962" cy="4349483"/>
            </a:xfrm>
            <a:prstGeom prst="rect">
              <a:avLst/>
            </a:prstGeom>
            <a:solidFill>
              <a:srgbClr val="FFFFFF">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grpSp>
      <p:sp>
        <p:nvSpPr>
          <p:cNvPr id="12" name="부제목 2">
            <a:extLst>
              <a:ext uri="{FF2B5EF4-FFF2-40B4-BE49-F238E27FC236}">
                <a16:creationId xmlns:a16="http://schemas.microsoft.com/office/drawing/2014/main" id="{34DEAA93-D085-4649-B0D2-115A019576CE}"/>
              </a:ext>
            </a:extLst>
          </p:cNvPr>
          <p:cNvSpPr txBox="1">
            <a:spLocks/>
          </p:cNvSpPr>
          <p:nvPr userDrawn="1"/>
        </p:nvSpPr>
        <p:spPr>
          <a:xfrm>
            <a:off x="1599586" y="4095510"/>
            <a:ext cx="8992824" cy="401479"/>
          </a:xfrm>
          <a:prstGeom prst="rect">
            <a:avLst/>
          </a:prstGeom>
        </p:spPr>
        <p:txBody>
          <a:bodyPr vert="horz" lIns="91440" tIns="45720" rIns="91440" bIns="45720" rtlCol="0" anchor="b">
            <a:normAutofit lnSpcReduction="10000"/>
          </a:bodyPr>
          <a:lstStyle>
            <a:lvl1pPr marL="228600" indent="-228600" algn="l" defTabSz="914400" rtl="0" eaLnBrk="1" latinLnBrk="1"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1"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altLang="ko-KR" sz="2400" b="1" dirty="0">
                <a:solidFill>
                  <a:srgbClr val="575757"/>
                </a:solidFill>
              </a:rPr>
              <a:t>Contact:</a:t>
            </a:r>
          </a:p>
        </p:txBody>
      </p:sp>
      <p:sp>
        <p:nvSpPr>
          <p:cNvPr id="13" name="TextBox 12">
            <a:extLst>
              <a:ext uri="{FF2B5EF4-FFF2-40B4-BE49-F238E27FC236}">
                <a16:creationId xmlns:a16="http://schemas.microsoft.com/office/drawing/2014/main" id="{324200CC-180E-4ABC-AD13-C8AF48651099}"/>
              </a:ext>
            </a:extLst>
          </p:cNvPr>
          <p:cNvSpPr txBox="1"/>
          <p:nvPr userDrawn="1"/>
        </p:nvSpPr>
        <p:spPr>
          <a:xfrm>
            <a:off x="1460688" y="2336148"/>
            <a:ext cx="9218486" cy="1200329"/>
          </a:xfrm>
          <a:prstGeom prst="rect">
            <a:avLst/>
          </a:prstGeom>
          <a:noFill/>
        </p:spPr>
        <p:txBody>
          <a:bodyPr wrap="none" rtlCol="0">
            <a:spAutoFit/>
          </a:bodyPr>
          <a:lstStyle/>
          <a:p>
            <a:pPr algn="ctr"/>
            <a:r>
              <a:rPr lang="en-US" altLang="ko-KR" sz="7200" b="1" dirty="0">
                <a:solidFill>
                  <a:srgbClr val="003764"/>
                </a:solidFill>
                <a:latin typeface="Calibri" panose="020F0502020204030204" pitchFamily="34" charset="0"/>
                <a:ea typeface="Arial Unicode MS" panose="020B0604020202020204" pitchFamily="50" charset="-127"/>
                <a:cs typeface="Calibri" panose="020F0502020204030204" pitchFamily="34" charset="0"/>
              </a:rPr>
              <a:t>Thank you for listening!</a:t>
            </a:r>
            <a:endParaRPr lang="ko-KR" altLang="en-US" sz="7200" b="1" dirty="0">
              <a:solidFill>
                <a:srgbClr val="003764"/>
              </a:solidFill>
              <a:latin typeface="Calibri" panose="020F0502020204030204" pitchFamily="34" charset="0"/>
              <a:ea typeface="Arial Unicode MS" panose="020B0604020202020204" pitchFamily="50" charset="-127"/>
              <a:cs typeface="Calibri" panose="020F0502020204030204" pitchFamily="34" charset="0"/>
            </a:endParaRPr>
          </a:p>
        </p:txBody>
      </p:sp>
      <p:cxnSp>
        <p:nvCxnSpPr>
          <p:cNvPr id="14" name="직선 연결선 13">
            <a:extLst>
              <a:ext uri="{FF2B5EF4-FFF2-40B4-BE49-F238E27FC236}">
                <a16:creationId xmlns:a16="http://schemas.microsoft.com/office/drawing/2014/main" id="{07377199-8B6C-445B-9E43-2A79E3A5B949}"/>
              </a:ext>
            </a:extLst>
          </p:cNvPr>
          <p:cNvCxnSpPr/>
          <p:nvPr userDrawn="1"/>
        </p:nvCxnSpPr>
        <p:spPr>
          <a:xfrm>
            <a:off x="2538664" y="736386"/>
            <a:ext cx="7664116" cy="0"/>
          </a:xfrm>
          <a:prstGeom prst="line">
            <a:avLst/>
          </a:prstGeom>
          <a:ln w="12700">
            <a:solidFill>
              <a:srgbClr val="DCDCE3"/>
            </a:solidFill>
          </a:ln>
        </p:spPr>
        <p:style>
          <a:lnRef idx="1">
            <a:schemeClr val="accent1"/>
          </a:lnRef>
          <a:fillRef idx="0">
            <a:schemeClr val="accent1"/>
          </a:fillRef>
          <a:effectRef idx="0">
            <a:schemeClr val="accent1"/>
          </a:effectRef>
          <a:fontRef idx="minor">
            <a:schemeClr val="tx1"/>
          </a:fontRef>
        </p:style>
      </p:cxnSp>
      <p:pic>
        <p:nvPicPr>
          <p:cNvPr id="15" name="그림 14">
            <a:extLst>
              <a:ext uri="{FF2B5EF4-FFF2-40B4-BE49-F238E27FC236}">
                <a16:creationId xmlns:a16="http://schemas.microsoft.com/office/drawing/2014/main" id="{C690CE16-617D-40E0-97D9-F3C4A1BB036F}"/>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453436" y="360949"/>
            <a:ext cx="1130469" cy="754754"/>
          </a:xfrm>
          <a:prstGeom prst="rect">
            <a:avLst/>
          </a:prstGeom>
        </p:spPr>
      </p:pic>
      <p:grpSp>
        <p:nvGrpSpPr>
          <p:cNvPr id="18" name="그룹 17">
            <a:extLst>
              <a:ext uri="{FF2B5EF4-FFF2-40B4-BE49-F238E27FC236}">
                <a16:creationId xmlns:a16="http://schemas.microsoft.com/office/drawing/2014/main" id="{2A918667-4D24-4842-A625-DC8CCA7DB677}"/>
              </a:ext>
            </a:extLst>
          </p:cNvPr>
          <p:cNvGrpSpPr/>
          <p:nvPr userDrawn="1"/>
        </p:nvGrpSpPr>
        <p:grpSpPr>
          <a:xfrm>
            <a:off x="5690851" y="3705600"/>
            <a:ext cx="810295" cy="136527"/>
            <a:chOff x="5390148" y="3850797"/>
            <a:chExt cx="810295" cy="136527"/>
          </a:xfrm>
        </p:grpSpPr>
        <p:sp>
          <p:nvSpPr>
            <p:cNvPr id="19" name="타원 18">
              <a:extLst>
                <a:ext uri="{FF2B5EF4-FFF2-40B4-BE49-F238E27FC236}">
                  <a16:creationId xmlns:a16="http://schemas.microsoft.com/office/drawing/2014/main" id="{C471F41E-AC12-4604-BEAE-C921706946FB}"/>
                </a:ext>
              </a:extLst>
            </p:cNvPr>
            <p:cNvSpPr/>
            <p:nvPr/>
          </p:nvSpPr>
          <p:spPr>
            <a:xfrm>
              <a:off x="5390148" y="3850799"/>
              <a:ext cx="136525" cy="136525"/>
            </a:xfrm>
            <a:prstGeom prst="ellipse">
              <a:avLst/>
            </a:prstGeom>
            <a:solidFill>
              <a:srgbClr val="DCDC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0" name="타원 19">
              <a:extLst>
                <a:ext uri="{FF2B5EF4-FFF2-40B4-BE49-F238E27FC236}">
                  <a16:creationId xmlns:a16="http://schemas.microsoft.com/office/drawing/2014/main" id="{CDB450DB-77E8-4BF8-ADDF-11FF81786695}"/>
                </a:ext>
              </a:extLst>
            </p:cNvPr>
            <p:cNvSpPr/>
            <p:nvPr/>
          </p:nvSpPr>
          <p:spPr>
            <a:xfrm>
              <a:off x="5727033" y="3850798"/>
              <a:ext cx="136525" cy="136525"/>
            </a:xfrm>
            <a:prstGeom prst="ellipse">
              <a:avLst/>
            </a:prstGeom>
            <a:solidFill>
              <a:srgbClr val="DCDC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1" name="타원 20">
              <a:extLst>
                <a:ext uri="{FF2B5EF4-FFF2-40B4-BE49-F238E27FC236}">
                  <a16:creationId xmlns:a16="http://schemas.microsoft.com/office/drawing/2014/main" id="{235B201E-D616-40A6-BC45-A4441524F61C}"/>
                </a:ext>
              </a:extLst>
            </p:cNvPr>
            <p:cNvSpPr/>
            <p:nvPr/>
          </p:nvSpPr>
          <p:spPr>
            <a:xfrm>
              <a:off x="6063918" y="3850797"/>
              <a:ext cx="136525" cy="136525"/>
            </a:xfrm>
            <a:prstGeom prst="ellipse">
              <a:avLst/>
            </a:prstGeom>
            <a:solidFill>
              <a:srgbClr val="DCDC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sp>
        <p:nvSpPr>
          <p:cNvPr id="22" name="텍스트 개체 틀 3">
            <a:extLst>
              <a:ext uri="{FF2B5EF4-FFF2-40B4-BE49-F238E27FC236}">
                <a16:creationId xmlns:a16="http://schemas.microsoft.com/office/drawing/2014/main" id="{422620D7-1764-4C2D-97E5-AD87A724BECC}"/>
              </a:ext>
            </a:extLst>
          </p:cNvPr>
          <p:cNvSpPr>
            <a:spLocks noGrp="1"/>
          </p:cNvSpPr>
          <p:nvPr>
            <p:ph type="body" sz="quarter" idx="10" hasCustomPrompt="1"/>
          </p:nvPr>
        </p:nvSpPr>
        <p:spPr>
          <a:xfrm>
            <a:off x="487279" y="561735"/>
            <a:ext cx="1900990" cy="368300"/>
          </a:xfrm>
        </p:spPr>
        <p:txBody>
          <a:bodyPr>
            <a:normAutofit/>
          </a:bodyPr>
          <a:lstStyle>
            <a:lvl1pPr marL="0" indent="0" algn="ctr">
              <a:buNone/>
              <a:defRPr sz="1800">
                <a:solidFill>
                  <a:srgbClr val="575757"/>
                </a:solidFill>
              </a:defRPr>
            </a:lvl1pPr>
          </a:lstStyle>
          <a:p>
            <a:pPr lvl="0"/>
            <a:r>
              <a:rPr lang="en-US" altLang="ko-KR" dirty="0"/>
              <a:t>20XX-XX-XX</a:t>
            </a:r>
            <a:endParaRPr lang="ko-KR" altLang="en-US" dirty="0"/>
          </a:p>
        </p:txBody>
      </p:sp>
      <p:sp>
        <p:nvSpPr>
          <p:cNvPr id="25" name="텍스트 개체 틀 23">
            <a:extLst>
              <a:ext uri="{FF2B5EF4-FFF2-40B4-BE49-F238E27FC236}">
                <a16:creationId xmlns:a16="http://schemas.microsoft.com/office/drawing/2014/main" id="{DD741D28-4F81-4323-8AA0-6BF4227DDD99}"/>
              </a:ext>
            </a:extLst>
          </p:cNvPr>
          <p:cNvSpPr>
            <a:spLocks noGrp="1"/>
          </p:cNvSpPr>
          <p:nvPr>
            <p:ph type="body" sz="quarter" idx="11" hasCustomPrompt="1"/>
          </p:nvPr>
        </p:nvSpPr>
        <p:spPr>
          <a:xfrm>
            <a:off x="4726491" y="4560055"/>
            <a:ext cx="2689225" cy="617537"/>
          </a:xfrm>
        </p:spPr>
        <p:txBody>
          <a:bodyPr/>
          <a:lstStyle>
            <a:lvl1pPr marL="0" indent="0" algn="ctr">
              <a:buNone/>
              <a:defRPr b="1"/>
            </a:lvl1pPr>
          </a:lstStyle>
          <a:p>
            <a:pPr lvl="0"/>
            <a:r>
              <a:rPr lang="ko-KR" altLang="en-US" dirty="0"/>
              <a:t>강의자명</a:t>
            </a:r>
          </a:p>
        </p:txBody>
      </p:sp>
      <p:sp>
        <p:nvSpPr>
          <p:cNvPr id="29" name="텍스트 개체 틀 26">
            <a:extLst>
              <a:ext uri="{FF2B5EF4-FFF2-40B4-BE49-F238E27FC236}">
                <a16:creationId xmlns:a16="http://schemas.microsoft.com/office/drawing/2014/main" id="{AD2B5372-74BE-4D9A-8735-F41FB25A55E0}"/>
              </a:ext>
            </a:extLst>
          </p:cNvPr>
          <p:cNvSpPr>
            <a:spLocks noGrp="1"/>
          </p:cNvSpPr>
          <p:nvPr>
            <p:ph type="body" sz="quarter" idx="12" hasCustomPrompt="1"/>
          </p:nvPr>
        </p:nvSpPr>
        <p:spPr>
          <a:xfrm>
            <a:off x="5029200" y="5077745"/>
            <a:ext cx="2105025" cy="396875"/>
          </a:xfrm>
        </p:spPr>
        <p:txBody>
          <a:bodyPr>
            <a:normAutofit/>
          </a:bodyPr>
          <a:lstStyle>
            <a:lvl1pPr marL="0" indent="0" algn="ctr">
              <a:buNone/>
              <a:defRPr sz="2000" b="1">
                <a:solidFill>
                  <a:srgbClr val="575757"/>
                </a:solidFill>
              </a:defRPr>
            </a:lvl1pPr>
          </a:lstStyle>
          <a:p>
            <a:pPr lvl="0"/>
            <a:r>
              <a:rPr lang="ko-KR" altLang="en-US" dirty="0"/>
              <a:t>이메일</a:t>
            </a:r>
          </a:p>
        </p:txBody>
      </p:sp>
      <p:sp>
        <p:nvSpPr>
          <p:cNvPr id="23" name="직사각형 22">
            <a:extLst>
              <a:ext uri="{FF2B5EF4-FFF2-40B4-BE49-F238E27FC236}">
                <a16:creationId xmlns:a16="http://schemas.microsoft.com/office/drawing/2014/main" id="{980DF4DF-D55D-4E2F-A6B3-E5B9C9D1A4E9}"/>
              </a:ext>
            </a:extLst>
          </p:cNvPr>
          <p:cNvSpPr/>
          <p:nvPr userDrawn="1"/>
        </p:nvSpPr>
        <p:spPr>
          <a:xfrm>
            <a:off x="4929773" y="6557074"/>
            <a:ext cx="2869696" cy="276999"/>
          </a:xfrm>
          <a:prstGeom prst="rect">
            <a:avLst/>
          </a:prstGeom>
        </p:spPr>
        <p:txBody>
          <a:bodyPr wrap="none">
            <a:spAutoFit/>
          </a:bodyPr>
          <a:lstStyle/>
          <a:p>
            <a:pPr algn="ctr"/>
            <a:r>
              <a:rPr lang="ko-KR" altLang="en-US" sz="1200" dirty="0" err="1">
                <a:solidFill>
                  <a:schemeClr val="accent5">
                    <a:lumMod val="40000"/>
                    <a:lumOff val="60000"/>
                  </a:schemeClr>
                </a:solidFill>
                <a:latin typeface="+mj-lt"/>
              </a:rPr>
              <a:t>Copyright</a:t>
            </a:r>
            <a:r>
              <a:rPr lang="ko-KR" altLang="en-US" sz="1200" dirty="0">
                <a:solidFill>
                  <a:schemeClr val="accent5">
                    <a:lumMod val="40000"/>
                    <a:lumOff val="60000"/>
                  </a:schemeClr>
                </a:solidFill>
                <a:latin typeface="+mj-lt"/>
              </a:rPr>
              <a:t> ⓒ 2025. IIPTI. All </a:t>
            </a:r>
            <a:r>
              <a:rPr lang="ko-KR" altLang="en-US" sz="1200" dirty="0" err="1">
                <a:solidFill>
                  <a:schemeClr val="accent5">
                    <a:lumMod val="40000"/>
                    <a:lumOff val="60000"/>
                  </a:schemeClr>
                </a:solidFill>
                <a:latin typeface="+mj-lt"/>
              </a:rPr>
              <a:t>rights</a:t>
            </a:r>
            <a:r>
              <a:rPr lang="ko-KR" altLang="en-US" sz="1200" dirty="0">
                <a:solidFill>
                  <a:schemeClr val="accent5">
                    <a:lumMod val="40000"/>
                    <a:lumOff val="60000"/>
                  </a:schemeClr>
                </a:solidFill>
                <a:latin typeface="+mj-lt"/>
              </a:rPr>
              <a:t> </a:t>
            </a:r>
            <a:r>
              <a:rPr lang="ko-KR" altLang="en-US" sz="1200" dirty="0" err="1">
                <a:solidFill>
                  <a:schemeClr val="accent5">
                    <a:lumMod val="40000"/>
                    <a:lumOff val="60000"/>
                  </a:schemeClr>
                </a:solidFill>
                <a:latin typeface="+mj-lt"/>
              </a:rPr>
              <a:t>reserved</a:t>
            </a:r>
            <a:endParaRPr lang="ko-KR" altLang="en-US" sz="1200" dirty="0">
              <a:solidFill>
                <a:schemeClr val="accent5">
                  <a:lumMod val="40000"/>
                  <a:lumOff val="60000"/>
                </a:schemeClr>
              </a:solidFill>
              <a:latin typeface="+mj-lt"/>
            </a:endParaRPr>
          </a:p>
        </p:txBody>
      </p:sp>
    </p:spTree>
    <p:extLst>
      <p:ext uri="{BB962C8B-B14F-4D97-AF65-F5344CB8AC3E}">
        <p14:creationId xmlns:p14="http://schemas.microsoft.com/office/powerpoint/2010/main" val="2162266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FCA28CCC-780B-47E5-A470-2D376E5BE3D5}"/>
              </a:ext>
            </a:extLst>
          </p:cNvPr>
          <p:cNvSpPr>
            <a:spLocks noGrp="1"/>
          </p:cNvSpPr>
          <p:nvPr>
            <p:ph type="title"/>
          </p:nvPr>
        </p:nvSpPr>
        <p:spPr/>
        <p:txBody>
          <a:bodyPr/>
          <a:lstStyle/>
          <a:p>
            <a:r>
              <a:rPr lang="ko-KR" altLang="en-US"/>
              <a:t>마스터 제목 스타일 편집</a:t>
            </a:r>
          </a:p>
        </p:txBody>
      </p:sp>
      <p:sp>
        <p:nvSpPr>
          <p:cNvPr id="3" name="내용 개체 틀 2">
            <a:extLst>
              <a:ext uri="{FF2B5EF4-FFF2-40B4-BE49-F238E27FC236}">
                <a16:creationId xmlns:a16="http://schemas.microsoft.com/office/drawing/2014/main" id="{78403E71-C4C7-451E-A375-69C26169F866}"/>
              </a:ext>
            </a:extLst>
          </p:cNvPr>
          <p:cNvSpPr>
            <a:spLocks noGrp="1"/>
          </p:cNvSpPr>
          <p:nvPr>
            <p:ph sz="half" idx="1"/>
          </p:nvPr>
        </p:nvSpPr>
        <p:spPr>
          <a:xfrm>
            <a:off x="838200" y="1825625"/>
            <a:ext cx="5181600" cy="4351338"/>
          </a:xfrm>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내용 개체 틀 3">
            <a:extLst>
              <a:ext uri="{FF2B5EF4-FFF2-40B4-BE49-F238E27FC236}">
                <a16:creationId xmlns:a16="http://schemas.microsoft.com/office/drawing/2014/main" id="{1385D663-B18E-45D4-AB9A-2A6660605BC4}"/>
              </a:ext>
            </a:extLst>
          </p:cNvPr>
          <p:cNvSpPr>
            <a:spLocks noGrp="1"/>
          </p:cNvSpPr>
          <p:nvPr>
            <p:ph sz="half" idx="2"/>
          </p:nvPr>
        </p:nvSpPr>
        <p:spPr>
          <a:xfrm>
            <a:off x="6172200" y="1825625"/>
            <a:ext cx="5181600" cy="4351338"/>
          </a:xfrm>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날짜 개체 틀 4">
            <a:extLst>
              <a:ext uri="{FF2B5EF4-FFF2-40B4-BE49-F238E27FC236}">
                <a16:creationId xmlns:a16="http://schemas.microsoft.com/office/drawing/2014/main" id="{55758D37-A7BB-4005-9F9D-6E790FC85A78}"/>
              </a:ext>
            </a:extLst>
          </p:cNvPr>
          <p:cNvSpPr>
            <a:spLocks noGrp="1"/>
          </p:cNvSpPr>
          <p:nvPr>
            <p:ph type="dt" sz="half" idx="10"/>
          </p:nvPr>
        </p:nvSpPr>
        <p:spPr/>
        <p:txBody>
          <a:bodyPr/>
          <a:lstStyle/>
          <a:p>
            <a:fld id="{7E7310A8-E067-42D7-BE38-895BD30F8390}" type="datetime1">
              <a:rPr lang="ko-KR" altLang="en-US" smtClean="0"/>
              <a:t>2026-05-06</a:t>
            </a:fld>
            <a:endParaRPr lang="ko-KR" altLang="en-US"/>
          </a:p>
        </p:txBody>
      </p:sp>
      <p:sp>
        <p:nvSpPr>
          <p:cNvPr id="6" name="바닥글 개체 틀 5">
            <a:extLst>
              <a:ext uri="{FF2B5EF4-FFF2-40B4-BE49-F238E27FC236}">
                <a16:creationId xmlns:a16="http://schemas.microsoft.com/office/drawing/2014/main" id="{44CE99B9-CD64-4583-AC17-44A90D1F299E}"/>
              </a:ext>
            </a:extLst>
          </p:cNvPr>
          <p:cNvSpPr>
            <a:spLocks noGrp="1"/>
          </p:cNvSpPr>
          <p:nvPr>
            <p:ph type="ftr" sz="quarter" idx="11"/>
          </p:nvPr>
        </p:nvSpPr>
        <p:spPr/>
        <p:txBody>
          <a:bodyPr/>
          <a:lstStyle/>
          <a:p>
            <a:endParaRPr lang="ko-KR" altLang="en-US"/>
          </a:p>
        </p:txBody>
      </p:sp>
      <p:sp>
        <p:nvSpPr>
          <p:cNvPr id="7" name="슬라이드 번호 개체 틀 6">
            <a:extLst>
              <a:ext uri="{FF2B5EF4-FFF2-40B4-BE49-F238E27FC236}">
                <a16:creationId xmlns:a16="http://schemas.microsoft.com/office/drawing/2014/main" id="{3D292138-2E08-4588-BCB9-AA7B7E23DF9C}"/>
              </a:ext>
            </a:extLst>
          </p:cNvPr>
          <p:cNvSpPr>
            <a:spLocks noGrp="1"/>
          </p:cNvSpPr>
          <p:nvPr>
            <p:ph type="sldNum" sz="quarter" idx="12"/>
          </p:nvPr>
        </p:nvSpPr>
        <p:spPr/>
        <p:txBody>
          <a:bodyPr/>
          <a:lstStyle/>
          <a:p>
            <a:fld id="{CABD7A8F-E040-4425-85E1-228DC04FF108}" type="slidenum">
              <a:rPr lang="ko-KR" altLang="en-US" smtClean="0"/>
              <a:t>‹#›</a:t>
            </a:fld>
            <a:endParaRPr lang="ko-KR" altLang="en-US"/>
          </a:p>
        </p:txBody>
      </p:sp>
    </p:spTree>
    <p:extLst>
      <p:ext uri="{BB962C8B-B14F-4D97-AF65-F5344CB8AC3E}">
        <p14:creationId xmlns:p14="http://schemas.microsoft.com/office/powerpoint/2010/main" val="9575378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제목 개체 틀 1">
            <a:extLst>
              <a:ext uri="{FF2B5EF4-FFF2-40B4-BE49-F238E27FC236}">
                <a16:creationId xmlns:a16="http://schemas.microsoft.com/office/drawing/2014/main" id="{24B3E6F7-F7AF-4663-B15F-A0CA9147AE7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ko-KR" altLang="en-US"/>
              <a:t>마스터 제목 스타일 편집</a:t>
            </a:r>
          </a:p>
        </p:txBody>
      </p:sp>
      <p:sp>
        <p:nvSpPr>
          <p:cNvPr id="3" name="텍스트 개체 틀 2">
            <a:extLst>
              <a:ext uri="{FF2B5EF4-FFF2-40B4-BE49-F238E27FC236}">
                <a16:creationId xmlns:a16="http://schemas.microsoft.com/office/drawing/2014/main" id="{668C2060-157E-447B-9099-82031597CB1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a:extLst>
              <a:ext uri="{FF2B5EF4-FFF2-40B4-BE49-F238E27FC236}">
                <a16:creationId xmlns:a16="http://schemas.microsoft.com/office/drawing/2014/main" id="{9EFB0794-1472-413F-8F6C-BE1AC594BAF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D2D932-E6E3-41C2-9BAF-F819D79DB09B}" type="datetime1">
              <a:rPr lang="ko-KR" altLang="en-US" smtClean="0"/>
              <a:t>2026-05-06</a:t>
            </a:fld>
            <a:endParaRPr lang="ko-KR" altLang="en-US"/>
          </a:p>
        </p:txBody>
      </p:sp>
      <p:sp>
        <p:nvSpPr>
          <p:cNvPr id="5" name="바닥글 개체 틀 4">
            <a:extLst>
              <a:ext uri="{FF2B5EF4-FFF2-40B4-BE49-F238E27FC236}">
                <a16:creationId xmlns:a16="http://schemas.microsoft.com/office/drawing/2014/main" id="{1BE72609-D5CC-422E-BC9D-B70876DA06E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슬라이드 번호 개체 틀 5">
            <a:extLst>
              <a:ext uri="{FF2B5EF4-FFF2-40B4-BE49-F238E27FC236}">
                <a16:creationId xmlns:a16="http://schemas.microsoft.com/office/drawing/2014/main" id="{8CE66A56-A993-408A-B4E3-513BE08280F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BD7A8F-E040-4425-85E1-228DC04FF108}" type="slidenum">
              <a:rPr lang="ko-KR" altLang="en-US" smtClean="0"/>
              <a:t>‹#›</a:t>
            </a:fld>
            <a:endParaRPr lang="ko-KR" altLang="en-US"/>
          </a:p>
        </p:txBody>
      </p:sp>
    </p:spTree>
    <p:extLst>
      <p:ext uri="{BB962C8B-B14F-4D97-AF65-F5344CB8AC3E}">
        <p14:creationId xmlns:p14="http://schemas.microsoft.com/office/powerpoint/2010/main" val="1404184674"/>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51" r:id="rId4"/>
    <p:sldLayoutId id="2147483650" r:id="rId5"/>
    <p:sldLayoutId id="2147483662" r:id="rId6"/>
    <p:sldLayoutId id="2147483663" r:id="rId7"/>
    <p:sldLayoutId id="2147483664" r:id="rId8"/>
    <p:sldLayoutId id="2147483652" r:id="rId9"/>
    <p:sldLayoutId id="2147483653" r:id="rId10"/>
    <p:sldLayoutId id="2147483654" r:id="rId11"/>
    <p:sldLayoutId id="2147483655" r:id="rId12"/>
    <p:sldLayoutId id="2147483656" r:id="rId13"/>
    <p:sldLayoutId id="2147483657" r:id="rId14"/>
    <p:sldLayoutId id="2147483658" r:id="rId15"/>
    <p:sldLayoutId id="2147483659" r:id="rId16"/>
  </p:sldLayoutIdLst>
  <p:hf hdr="0" ftr="0" dt="0"/>
  <p:txStyles>
    <p:titleStyle>
      <a:lvl1pPr algn="l" defTabSz="914400" rtl="0" eaLnBrk="1" latinLnBrk="1"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1"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1"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4.xml"/><Relationship Id="rId1" Type="http://schemas.openxmlformats.org/officeDocument/2006/relationships/slideLayout" Target="../slideLayouts/slideLayout12.xml"/><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image" Target="../media/image9.jpeg"/></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직사각형 9">
            <a:extLst>
              <a:ext uri="{FF2B5EF4-FFF2-40B4-BE49-F238E27FC236}">
                <a16:creationId xmlns:a16="http://schemas.microsoft.com/office/drawing/2014/main" id="{4502D6AA-93C3-4453-98A4-4A47A454EB2B}"/>
              </a:ext>
            </a:extLst>
          </p:cNvPr>
          <p:cNvSpPr/>
          <p:nvPr/>
        </p:nvSpPr>
        <p:spPr>
          <a:xfrm>
            <a:off x="-1" y="5438274"/>
            <a:ext cx="12192000" cy="1419726"/>
          </a:xfrm>
          <a:prstGeom prst="rect">
            <a:avLst/>
          </a:prstGeom>
          <a:solidFill>
            <a:srgbClr val="0037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3" name="제목 1">
            <a:extLst>
              <a:ext uri="{FF2B5EF4-FFF2-40B4-BE49-F238E27FC236}">
                <a16:creationId xmlns:a16="http://schemas.microsoft.com/office/drawing/2014/main" id="{53C477D1-8D74-4E81-83B4-71B9180209B4}"/>
              </a:ext>
            </a:extLst>
          </p:cNvPr>
          <p:cNvSpPr txBox="1">
            <a:spLocks/>
          </p:cNvSpPr>
          <p:nvPr/>
        </p:nvSpPr>
        <p:spPr>
          <a:xfrm>
            <a:off x="1738562" y="1825880"/>
            <a:ext cx="8714874" cy="455198"/>
          </a:xfrm>
          <a:prstGeom prst="rect">
            <a:avLst/>
          </a:prstGeom>
        </p:spPr>
        <p:txBody>
          <a:bodyPr>
            <a:normAutofit/>
          </a:bodyP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ctr"/>
            <a:r>
              <a:rPr lang="en-US" altLang="ko-KR" sz="2500" b="1" dirty="0">
                <a:solidFill>
                  <a:srgbClr val="575757"/>
                </a:solidFill>
                <a:latin typeface="Calibri" panose="020F0502020204030204" pitchFamily="34" charset="0"/>
                <a:cs typeface="Calibri" panose="020F0502020204030204" pitchFamily="34" charset="0"/>
              </a:rPr>
              <a:t>IP Case Law Conference 2026</a:t>
            </a:r>
            <a:endParaRPr lang="ko-KR" altLang="en-US" sz="2500" b="1" dirty="0">
              <a:solidFill>
                <a:srgbClr val="575757"/>
              </a:solidFill>
              <a:latin typeface="Calibri" panose="020F0502020204030204" pitchFamily="34" charset="0"/>
              <a:cs typeface="Calibri" panose="020F0502020204030204" pitchFamily="34" charset="0"/>
            </a:endParaRPr>
          </a:p>
        </p:txBody>
      </p:sp>
      <p:sp>
        <p:nvSpPr>
          <p:cNvPr id="44" name="부제목 2">
            <a:extLst>
              <a:ext uri="{FF2B5EF4-FFF2-40B4-BE49-F238E27FC236}">
                <a16:creationId xmlns:a16="http://schemas.microsoft.com/office/drawing/2014/main" id="{341FB9FF-1C6D-4D71-BEE4-E0EAC9777062}"/>
              </a:ext>
            </a:extLst>
          </p:cNvPr>
          <p:cNvSpPr txBox="1">
            <a:spLocks/>
          </p:cNvSpPr>
          <p:nvPr/>
        </p:nvSpPr>
        <p:spPr>
          <a:xfrm>
            <a:off x="2688569" y="3573199"/>
            <a:ext cx="9144000" cy="1655762"/>
          </a:xfrm>
          <a:prstGeom prst="rect">
            <a:avLst/>
          </a:prstGeom>
        </p:spPr>
        <p:txBody>
          <a:bodyPr vert="horz" lIns="91440" tIns="45720" rIns="91440" bIns="45720" rtlCol="0" anchor="b">
            <a:normAutofit/>
          </a:bodyPr>
          <a:lstStyle>
            <a:lvl1pPr marL="228600" indent="-228600" algn="l" defTabSz="914400" rtl="0" eaLnBrk="1" latinLnBrk="1"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1"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en-US" altLang="ko-KR" b="1" dirty="0"/>
              <a:t>JANG Ray</a:t>
            </a:r>
          </a:p>
          <a:p>
            <a:pPr marL="0" indent="0" algn="r">
              <a:buNone/>
            </a:pPr>
            <a:r>
              <a:rPr lang="en-US" altLang="ko-KR" sz="2000" b="1" dirty="0">
                <a:solidFill>
                  <a:srgbClr val="575757"/>
                </a:solidFill>
              </a:rPr>
              <a:t>Trademark administrative judge of Board 2</a:t>
            </a:r>
          </a:p>
          <a:p>
            <a:pPr marL="0" indent="0" algn="r">
              <a:buNone/>
            </a:pPr>
            <a:r>
              <a:rPr lang="en-US" altLang="ko-KR" sz="2000" b="1" dirty="0">
                <a:solidFill>
                  <a:srgbClr val="575757"/>
                </a:solidFill>
              </a:rPr>
              <a:t>xlay3209@korea.kr</a:t>
            </a:r>
            <a:endParaRPr lang="ko-KR" altLang="en-US" sz="2000" b="1" dirty="0">
              <a:solidFill>
                <a:srgbClr val="575757"/>
              </a:solidFill>
            </a:endParaRPr>
          </a:p>
        </p:txBody>
      </p:sp>
      <p:sp>
        <p:nvSpPr>
          <p:cNvPr id="45" name="TextBox 44">
            <a:extLst>
              <a:ext uri="{FF2B5EF4-FFF2-40B4-BE49-F238E27FC236}">
                <a16:creationId xmlns:a16="http://schemas.microsoft.com/office/drawing/2014/main" id="{F3C75690-7785-4B2E-BD3E-EFFD0242E049}"/>
              </a:ext>
            </a:extLst>
          </p:cNvPr>
          <p:cNvSpPr txBox="1"/>
          <p:nvPr/>
        </p:nvSpPr>
        <p:spPr>
          <a:xfrm>
            <a:off x="753043" y="2281078"/>
            <a:ext cx="10647915" cy="707886"/>
          </a:xfrm>
          <a:prstGeom prst="rect">
            <a:avLst/>
          </a:prstGeom>
          <a:noFill/>
        </p:spPr>
        <p:txBody>
          <a:bodyPr wrap="none" rtlCol="0">
            <a:spAutoFit/>
          </a:bodyPr>
          <a:lstStyle/>
          <a:p>
            <a:pPr algn="ctr"/>
            <a:r>
              <a:rPr lang="en-US" altLang="ko-KR" sz="4000" b="1" spc="-136" dirty="0">
                <a:latin typeface="Arial" panose="020B0604020202020204" pitchFamily="34" charset="0"/>
                <a:cs typeface="Arial" panose="020B0604020202020204" pitchFamily="34" charset="0"/>
              </a:rPr>
              <a:t>How iconic marks are treated in South Korea?</a:t>
            </a:r>
          </a:p>
        </p:txBody>
      </p:sp>
      <p:pic>
        <p:nvPicPr>
          <p:cNvPr id="9" name="그림 8">
            <a:extLst>
              <a:ext uri="{FF2B5EF4-FFF2-40B4-BE49-F238E27FC236}">
                <a16:creationId xmlns:a16="http://schemas.microsoft.com/office/drawing/2014/main" id="{9DE8B69C-F651-4A19-B246-53FA15BDC00D}"/>
              </a:ext>
            </a:extLst>
          </p:cNvPr>
          <p:cNvPicPr>
            <a:picLocks noChangeAspect="1"/>
          </p:cNvPicPr>
          <p:nvPr/>
        </p:nvPicPr>
        <p:blipFill rotWithShape="1">
          <a:blip r:embed="rId3">
            <a:extLst>
              <a:ext uri="{28A0092B-C50C-407E-A947-70E740481C1C}">
                <a14:useLocalDpi xmlns:a14="http://schemas.microsoft.com/office/drawing/2010/main" val="0"/>
              </a:ext>
            </a:extLst>
          </a:blip>
          <a:srcRect b="14229"/>
          <a:stretch/>
        </p:blipFill>
        <p:spPr>
          <a:xfrm>
            <a:off x="0" y="5435694"/>
            <a:ext cx="5377138" cy="1422306"/>
          </a:xfrm>
          <a:prstGeom prst="rect">
            <a:avLst/>
          </a:prstGeom>
        </p:spPr>
      </p:pic>
      <p:cxnSp>
        <p:nvCxnSpPr>
          <p:cNvPr id="14" name="직선 연결선 13">
            <a:extLst>
              <a:ext uri="{FF2B5EF4-FFF2-40B4-BE49-F238E27FC236}">
                <a16:creationId xmlns:a16="http://schemas.microsoft.com/office/drawing/2014/main" id="{7E5A11E8-292B-4988-871B-89B7D094647D}"/>
              </a:ext>
            </a:extLst>
          </p:cNvPr>
          <p:cNvCxnSpPr/>
          <p:nvPr/>
        </p:nvCxnSpPr>
        <p:spPr>
          <a:xfrm>
            <a:off x="2406316" y="515624"/>
            <a:ext cx="7664116" cy="0"/>
          </a:xfrm>
          <a:prstGeom prst="line">
            <a:avLst/>
          </a:prstGeom>
          <a:ln w="12700">
            <a:solidFill>
              <a:srgbClr val="DCDCE3"/>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51D276D2-D185-482A-A155-9BD481DAB326}"/>
              </a:ext>
            </a:extLst>
          </p:cNvPr>
          <p:cNvSpPr txBox="1"/>
          <p:nvPr/>
        </p:nvSpPr>
        <p:spPr>
          <a:xfrm>
            <a:off x="421105" y="330958"/>
            <a:ext cx="1900990" cy="369332"/>
          </a:xfrm>
          <a:prstGeom prst="rect">
            <a:avLst/>
          </a:prstGeom>
          <a:noFill/>
        </p:spPr>
        <p:txBody>
          <a:bodyPr wrap="square" rtlCol="0">
            <a:spAutoFit/>
          </a:bodyPr>
          <a:lstStyle/>
          <a:p>
            <a:pPr algn="ctr"/>
            <a:r>
              <a:rPr lang="en-US" altLang="ko-KR" dirty="0">
                <a:solidFill>
                  <a:srgbClr val="575757"/>
                </a:solidFill>
              </a:rPr>
              <a:t>2026.05.21</a:t>
            </a:r>
            <a:endParaRPr lang="ko-KR" altLang="en-US" dirty="0">
              <a:solidFill>
                <a:srgbClr val="575757"/>
              </a:solidFill>
            </a:endParaRPr>
          </a:p>
        </p:txBody>
      </p:sp>
      <p:pic>
        <p:nvPicPr>
          <p:cNvPr id="3" name="그림 2">
            <a:extLst>
              <a:ext uri="{FF2B5EF4-FFF2-40B4-BE49-F238E27FC236}">
                <a16:creationId xmlns:a16="http://schemas.microsoft.com/office/drawing/2014/main" id="{53C80965-BDB1-453E-81BE-02381EB1E2B8}"/>
              </a:ext>
            </a:extLst>
          </p:cNvPr>
          <p:cNvPicPr>
            <a:picLocks noChangeAspect="1"/>
          </p:cNvPicPr>
          <p:nvPr/>
        </p:nvPicPr>
        <p:blipFill>
          <a:blip r:embed="rId4"/>
          <a:stretch>
            <a:fillRect/>
          </a:stretch>
        </p:blipFill>
        <p:spPr>
          <a:xfrm>
            <a:off x="10893202" y="117766"/>
            <a:ext cx="1165222" cy="781014"/>
          </a:xfrm>
          <a:prstGeom prst="rect">
            <a:avLst/>
          </a:prstGeom>
        </p:spPr>
      </p:pic>
    </p:spTree>
    <p:extLst>
      <p:ext uri="{BB962C8B-B14F-4D97-AF65-F5344CB8AC3E}">
        <p14:creationId xmlns:p14="http://schemas.microsoft.com/office/powerpoint/2010/main" val="25684548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그림 23"/>
          <p:cNvPicPr>
            <a:picLocks noChangeAspect="1"/>
          </p:cNvPicPr>
          <p:nvPr/>
        </p:nvPicPr>
        <p:blipFill rotWithShape="1">
          <a:blip r:embed="rId3">
            <a:extLst>
              <a:ext uri="{28A0092B-C50C-407E-A947-70E740481C1C}">
                <a14:useLocalDpi xmlns:a14="http://schemas.microsoft.com/office/drawing/2010/main" val="0"/>
              </a:ext>
            </a:extLst>
          </a:blip>
          <a:srcRect t="2" b="-593"/>
          <a:stretch/>
        </p:blipFill>
        <p:spPr>
          <a:xfrm>
            <a:off x="1143000" y="499366"/>
            <a:ext cx="9906000" cy="6358635"/>
          </a:xfrm>
          <a:prstGeom prst="rect">
            <a:avLst/>
          </a:prstGeom>
          <a:solidFill>
            <a:schemeClr val="bg1"/>
          </a:solidFill>
        </p:spPr>
      </p:pic>
      <p:grpSp>
        <p:nvGrpSpPr>
          <p:cNvPr id="4" name="그룹 3"/>
          <p:cNvGrpSpPr/>
          <p:nvPr/>
        </p:nvGrpSpPr>
        <p:grpSpPr>
          <a:xfrm>
            <a:off x="1143000" y="-9321"/>
            <a:ext cx="9906000" cy="876098"/>
            <a:chOff x="-1" y="0"/>
            <a:chExt cx="10133229" cy="522330"/>
          </a:xfrm>
        </p:grpSpPr>
        <p:sp>
          <p:nvSpPr>
            <p:cNvPr id="5" name="직사각형 4"/>
            <p:cNvSpPr/>
            <p:nvPr/>
          </p:nvSpPr>
          <p:spPr>
            <a:xfrm>
              <a:off x="-1" y="0"/>
              <a:ext cx="10133228" cy="522330"/>
            </a:xfrm>
            <a:prstGeom prst="rect">
              <a:avLst/>
            </a:prstGeom>
            <a:solidFill>
              <a:srgbClr val="004B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520" dirty="0">
                <a:latin typeface="+mn-ea"/>
              </a:endParaRPr>
            </a:p>
          </p:txBody>
        </p:sp>
        <p:sp>
          <p:nvSpPr>
            <p:cNvPr id="6" name="직사각형 50"/>
            <p:cNvSpPr/>
            <p:nvPr/>
          </p:nvSpPr>
          <p:spPr>
            <a:xfrm>
              <a:off x="6905624" y="0"/>
              <a:ext cx="3227604" cy="522330"/>
            </a:xfrm>
            <a:custGeom>
              <a:avLst/>
              <a:gdLst>
                <a:gd name="connsiteX0" fmla="*/ 0 w 2238375"/>
                <a:gd name="connsiteY0" fmla="*/ 0 h 522330"/>
                <a:gd name="connsiteX1" fmla="*/ 2238375 w 2238375"/>
                <a:gd name="connsiteY1" fmla="*/ 0 h 522330"/>
                <a:gd name="connsiteX2" fmla="*/ 2238375 w 2238375"/>
                <a:gd name="connsiteY2" fmla="*/ 522330 h 522330"/>
                <a:gd name="connsiteX3" fmla="*/ 0 w 2238375"/>
                <a:gd name="connsiteY3" fmla="*/ 522330 h 522330"/>
                <a:gd name="connsiteX4" fmla="*/ 0 w 2238375"/>
                <a:gd name="connsiteY4" fmla="*/ 0 h 522330"/>
                <a:gd name="connsiteX0" fmla="*/ 0 w 2238375"/>
                <a:gd name="connsiteY0" fmla="*/ 0 h 522330"/>
                <a:gd name="connsiteX1" fmla="*/ 2238375 w 2238375"/>
                <a:gd name="connsiteY1" fmla="*/ 0 h 522330"/>
                <a:gd name="connsiteX2" fmla="*/ 2238375 w 2238375"/>
                <a:gd name="connsiteY2" fmla="*/ 522330 h 522330"/>
                <a:gd name="connsiteX3" fmla="*/ 714375 w 2238375"/>
                <a:gd name="connsiteY3" fmla="*/ 512805 h 522330"/>
                <a:gd name="connsiteX4" fmla="*/ 0 w 2238375"/>
                <a:gd name="connsiteY4" fmla="*/ 0 h 5223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8375" h="522330">
                  <a:moveTo>
                    <a:pt x="0" y="0"/>
                  </a:moveTo>
                  <a:lnTo>
                    <a:pt x="2238375" y="0"/>
                  </a:lnTo>
                  <a:lnTo>
                    <a:pt x="2238375" y="522330"/>
                  </a:lnTo>
                  <a:lnTo>
                    <a:pt x="714375" y="512805"/>
                  </a:lnTo>
                  <a:lnTo>
                    <a:pt x="0" y="0"/>
                  </a:lnTo>
                  <a:close/>
                </a:path>
              </a:pathLst>
            </a:custGeom>
            <a:solidFill>
              <a:srgbClr val="008BB6">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520" dirty="0">
                <a:latin typeface="+mn-ea"/>
              </a:endParaRPr>
            </a:p>
          </p:txBody>
        </p:sp>
        <p:sp>
          <p:nvSpPr>
            <p:cNvPr id="7" name="직사각형 6"/>
            <p:cNvSpPr/>
            <p:nvPr/>
          </p:nvSpPr>
          <p:spPr>
            <a:xfrm>
              <a:off x="132052" y="70759"/>
              <a:ext cx="9859953" cy="370529"/>
            </a:xfrm>
            <a:prstGeom prst="rect">
              <a:avLst/>
            </a:prstGeom>
            <a:solidFill>
              <a:schemeClr val="bg1"/>
            </a:solidFill>
            <a:ln>
              <a:noFill/>
            </a:ln>
            <a:effectLst>
              <a:outerShdw blurRad="63500" dist="254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520" dirty="0">
                <a:latin typeface="+mn-ea"/>
              </a:endParaRPr>
            </a:p>
          </p:txBody>
        </p:sp>
        <p:sp>
          <p:nvSpPr>
            <p:cNvPr id="8" name="TextBox 7"/>
            <p:cNvSpPr txBox="1"/>
            <p:nvPr/>
          </p:nvSpPr>
          <p:spPr>
            <a:xfrm>
              <a:off x="214104" y="119645"/>
              <a:ext cx="9893793" cy="254793"/>
            </a:xfrm>
            <a:prstGeom prst="rect">
              <a:avLst/>
            </a:prstGeom>
            <a:noFill/>
          </p:spPr>
          <p:txBody>
            <a:bodyPr wrap="square" rtlCol="0">
              <a:spAutoFit/>
            </a:bodyPr>
            <a:lstStyle/>
            <a:p>
              <a:pPr fontAlgn="base"/>
              <a:r>
                <a:rPr lang="en-US" altLang="ko-KR" sz="2177" dirty="0">
                  <a:solidFill>
                    <a:srgbClr val="004B77"/>
                  </a:solidFill>
                  <a:latin typeface="Arial" panose="020B0604020202020204" pitchFamily="34" charset="0"/>
                  <a:cs typeface="Arial" panose="020B0604020202020204" pitchFamily="34" charset="0"/>
                </a:rPr>
                <a:t>Korean Trademark Act §34(1)9, §34(1)11, §34(1)13  </a:t>
              </a:r>
              <a:endParaRPr lang="ko-KR" altLang="en-US" sz="2177" dirty="0">
                <a:solidFill>
                  <a:srgbClr val="004B77"/>
                </a:solidFill>
                <a:latin typeface="Arial" panose="020B0604020202020204" pitchFamily="34" charset="0"/>
                <a:cs typeface="Arial" panose="020B0604020202020204" pitchFamily="34" charset="0"/>
              </a:endParaRPr>
            </a:p>
          </p:txBody>
        </p:sp>
      </p:grpSp>
      <p:sp>
        <p:nvSpPr>
          <p:cNvPr id="14" name="직사각형 13">
            <a:extLst>
              <a:ext uri="{FF2B5EF4-FFF2-40B4-BE49-F238E27FC236}">
                <a16:creationId xmlns:a16="http://schemas.microsoft.com/office/drawing/2014/main" id="{E06F0B81-3C31-4E54-8E08-F11E1648B452}"/>
              </a:ext>
            </a:extLst>
          </p:cNvPr>
          <p:cNvSpPr/>
          <p:nvPr/>
        </p:nvSpPr>
        <p:spPr>
          <a:xfrm>
            <a:off x="1142998" y="2744927"/>
            <a:ext cx="9906001" cy="1367618"/>
          </a:xfrm>
          <a:prstGeom prst="rect">
            <a:avLst/>
          </a:prstGeom>
        </p:spPr>
        <p:txBody>
          <a:bodyPr wrap="square">
            <a:spAutoFit/>
          </a:bodyPr>
          <a:lstStyle/>
          <a:p>
            <a:pPr algn="just" fontAlgn="base">
              <a:lnSpc>
                <a:spcPct val="160000"/>
              </a:lnSpc>
            </a:pPr>
            <a:r>
              <a:rPr lang="en-US" altLang="ko-KR" kern="0" dirty="0">
                <a:solidFill>
                  <a:srgbClr val="000000"/>
                </a:solidFill>
                <a:latin typeface="Arial" panose="020B0604020202020204" pitchFamily="34" charset="0"/>
                <a:cs typeface="Arial" panose="020B0604020202020204" pitchFamily="34" charset="0"/>
              </a:rPr>
              <a:t>§34(1)9 Any trademark identical or similar to a trademark </a:t>
            </a:r>
            <a:r>
              <a:rPr lang="en-US" altLang="ko-KR" u="sng" kern="0" dirty="0">
                <a:solidFill>
                  <a:srgbClr val="000000"/>
                </a:solidFill>
                <a:latin typeface="Arial" panose="020B0604020202020204" pitchFamily="34" charset="0"/>
                <a:cs typeface="Arial" panose="020B0604020202020204" pitchFamily="34" charset="0"/>
              </a:rPr>
              <a:t>widely recognized</a:t>
            </a:r>
            <a:r>
              <a:rPr lang="en-US" altLang="ko-KR" kern="0" dirty="0">
                <a:solidFill>
                  <a:srgbClr val="000000"/>
                </a:solidFill>
                <a:latin typeface="Arial" panose="020B0604020202020204" pitchFamily="34" charset="0"/>
                <a:cs typeface="Arial" panose="020B0604020202020204" pitchFamily="34" charset="0"/>
              </a:rPr>
              <a:t> by consumers as indicating the goods of another person, which is used on goods identical or similar to the goods of another person;</a:t>
            </a:r>
          </a:p>
        </p:txBody>
      </p:sp>
      <p:sp>
        <p:nvSpPr>
          <p:cNvPr id="15" name="직사각형 14">
            <a:extLst>
              <a:ext uri="{FF2B5EF4-FFF2-40B4-BE49-F238E27FC236}">
                <a16:creationId xmlns:a16="http://schemas.microsoft.com/office/drawing/2014/main" id="{CFC2BC1F-A0B2-4066-B08A-C4E25D1A6784}"/>
              </a:ext>
            </a:extLst>
          </p:cNvPr>
          <p:cNvSpPr/>
          <p:nvPr/>
        </p:nvSpPr>
        <p:spPr>
          <a:xfrm>
            <a:off x="1142998" y="1365595"/>
            <a:ext cx="9881238" cy="924420"/>
          </a:xfrm>
          <a:prstGeom prst="rect">
            <a:avLst/>
          </a:prstGeom>
        </p:spPr>
        <p:txBody>
          <a:bodyPr wrap="square">
            <a:spAutoFit/>
          </a:bodyPr>
          <a:lstStyle/>
          <a:p>
            <a:pPr algn="just" fontAlgn="base">
              <a:lnSpc>
                <a:spcPct val="160000"/>
              </a:lnSpc>
            </a:pPr>
            <a:r>
              <a:rPr lang="en-US" altLang="ko-KR" kern="0" dirty="0">
                <a:solidFill>
                  <a:srgbClr val="000000"/>
                </a:solidFill>
                <a:latin typeface="Arial" panose="020B0604020202020204" pitchFamily="34" charset="0"/>
                <a:cs typeface="Arial" panose="020B0604020202020204" pitchFamily="34" charset="0"/>
              </a:rPr>
              <a:t>§34(1)11  Any trademark likely to cause confusion with goods or business of another person </a:t>
            </a:r>
            <a:r>
              <a:rPr lang="en-US" altLang="ko-KR" u="sng" kern="0" dirty="0">
                <a:solidFill>
                  <a:srgbClr val="000000"/>
                </a:solidFill>
                <a:latin typeface="Arial" panose="020B0604020202020204" pitchFamily="34" charset="0"/>
                <a:cs typeface="Arial" panose="020B0604020202020204" pitchFamily="34" charset="0"/>
              </a:rPr>
              <a:t>remarkably recognized</a:t>
            </a:r>
            <a:r>
              <a:rPr lang="en-US" altLang="ko-KR" kern="0" dirty="0">
                <a:solidFill>
                  <a:srgbClr val="000000"/>
                </a:solidFill>
                <a:latin typeface="Arial" panose="020B0604020202020204" pitchFamily="34" charset="0"/>
                <a:cs typeface="Arial" panose="020B0604020202020204" pitchFamily="34" charset="0"/>
              </a:rPr>
              <a:t> by consumers or to dilute their distinctiveness or reputation;</a:t>
            </a:r>
          </a:p>
        </p:txBody>
      </p:sp>
      <p:sp>
        <p:nvSpPr>
          <p:cNvPr id="16" name="직사각형 15">
            <a:extLst>
              <a:ext uri="{FF2B5EF4-FFF2-40B4-BE49-F238E27FC236}">
                <a16:creationId xmlns:a16="http://schemas.microsoft.com/office/drawing/2014/main" id="{178E111D-486C-49AF-A535-A76A82683BF5}"/>
              </a:ext>
            </a:extLst>
          </p:cNvPr>
          <p:cNvSpPr/>
          <p:nvPr/>
        </p:nvSpPr>
        <p:spPr>
          <a:xfrm>
            <a:off x="1142998" y="4567458"/>
            <a:ext cx="9906001" cy="1363707"/>
          </a:xfrm>
          <a:prstGeom prst="rect">
            <a:avLst/>
          </a:prstGeom>
        </p:spPr>
        <p:txBody>
          <a:bodyPr wrap="square">
            <a:spAutoFit/>
          </a:bodyPr>
          <a:lstStyle/>
          <a:p>
            <a:pPr algn="just" fontAlgn="base">
              <a:lnSpc>
                <a:spcPct val="160000"/>
              </a:lnSpc>
            </a:pPr>
            <a:r>
              <a:rPr lang="en-US" altLang="ko-KR" kern="0" dirty="0">
                <a:solidFill>
                  <a:srgbClr val="000000"/>
                </a:solidFill>
                <a:latin typeface="Arial" panose="020B0604020202020204" pitchFamily="34" charset="0"/>
                <a:cs typeface="Arial" panose="020B0604020202020204" pitchFamily="34" charset="0"/>
              </a:rPr>
              <a:t>§34(1)13 Any trademark identical or similar to a trademark </a:t>
            </a:r>
            <a:r>
              <a:rPr lang="en-US" altLang="ko-KR" u="sng" kern="0" dirty="0">
                <a:solidFill>
                  <a:srgbClr val="000000"/>
                </a:solidFill>
                <a:latin typeface="Arial" panose="020B0604020202020204" pitchFamily="34" charset="0"/>
                <a:cs typeface="Arial" panose="020B0604020202020204" pitchFamily="34" charset="0"/>
              </a:rPr>
              <a:t>recognized as indicating the goods of a specific person</a:t>
            </a:r>
            <a:r>
              <a:rPr lang="en-US" altLang="ko-KR" kern="0" dirty="0">
                <a:solidFill>
                  <a:srgbClr val="000000"/>
                </a:solidFill>
                <a:latin typeface="Arial" panose="020B0604020202020204" pitchFamily="34" charset="0"/>
                <a:cs typeface="Arial" panose="020B0604020202020204" pitchFamily="34" charset="0"/>
              </a:rPr>
              <a:t> by consumers in the Republic of Korea or overseas, which is used </a:t>
            </a:r>
            <a:r>
              <a:rPr lang="en-US" altLang="ko-KR" u="sng" kern="0" dirty="0">
                <a:solidFill>
                  <a:srgbClr val="000000"/>
                </a:solidFill>
                <a:latin typeface="Arial" panose="020B0604020202020204" pitchFamily="34" charset="0"/>
                <a:cs typeface="Arial" panose="020B0604020202020204" pitchFamily="34" charset="0"/>
              </a:rPr>
              <a:t>for unlawful purposes</a:t>
            </a:r>
            <a:r>
              <a:rPr lang="en-US" altLang="ko-KR" kern="0" dirty="0">
                <a:solidFill>
                  <a:srgbClr val="000000"/>
                </a:solidFill>
                <a:latin typeface="Arial" panose="020B0604020202020204" pitchFamily="34" charset="0"/>
                <a:cs typeface="Arial" panose="020B0604020202020204" pitchFamily="34" charset="0"/>
              </a:rPr>
              <a:t>, such as unjust enrichment or inflicting loss on the specific person;</a:t>
            </a:r>
          </a:p>
        </p:txBody>
      </p:sp>
    </p:spTree>
    <p:extLst>
      <p:ext uri="{BB962C8B-B14F-4D97-AF65-F5344CB8AC3E}">
        <p14:creationId xmlns:p14="http://schemas.microsoft.com/office/powerpoint/2010/main" val="14080296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그림 23"/>
          <p:cNvPicPr>
            <a:picLocks noChangeAspect="1"/>
          </p:cNvPicPr>
          <p:nvPr/>
        </p:nvPicPr>
        <p:blipFill rotWithShape="1">
          <a:blip r:embed="rId3">
            <a:extLst>
              <a:ext uri="{28A0092B-C50C-407E-A947-70E740481C1C}">
                <a14:useLocalDpi xmlns:a14="http://schemas.microsoft.com/office/drawing/2010/main" val="0"/>
              </a:ext>
            </a:extLst>
          </a:blip>
          <a:srcRect t="2" b="-593"/>
          <a:stretch/>
        </p:blipFill>
        <p:spPr>
          <a:xfrm>
            <a:off x="1118236" y="390003"/>
            <a:ext cx="9906000" cy="6358635"/>
          </a:xfrm>
          <a:prstGeom prst="rect">
            <a:avLst/>
          </a:prstGeom>
          <a:solidFill>
            <a:schemeClr val="bg1"/>
          </a:solidFill>
        </p:spPr>
      </p:pic>
      <p:grpSp>
        <p:nvGrpSpPr>
          <p:cNvPr id="4" name="그룹 3"/>
          <p:cNvGrpSpPr/>
          <p:nvPr/>
        </p:nvGrpSpPr>
        <p:grpSpPr>
          <a:xfrm>
            <a:off x="1143000" y="-9321"/>
            <a:ext cx="9906000" cy="876098"/>
            <a:chOff x="-1" y="0"/>
            <a:chExt cx="10133229" cy="522330"/>
          </a:xfrm>
        </p:grpSpPr>
        <p:sp>
          <p:nvSpPr>
            <p:cNvPr id="5" name="직사각형 4"/>
            <p:cNvSpPr/>
            <p:nvPr/>
          </p:nvSpPr>
          <p:spPr>
            <a:xfrm>
              <a:off x="-1" y="0"/>
              <a:ext cx="10133228" cy="522330"/>
            </a:xfrm>
            <a:prstGeom prst="rect">
              <a:avLst/>
            </a:prstGeom>
            <a:solidFill>
              <a:srgbClr val="004B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520" dirty="0">
                <a:latin typeface="+mn-ea"/>
              </a:endParaRPr>
            </a:p>
          </p:txBody>
        </p:sp>
        <p:sp>
          <p:nvSpPr>
            <p:cNvPr id="6" name="직사각형 50"/>
            <p:cNvSpPr/>
            <p:nvPr/>
          </p:nvSpPr>
          <p:spPr>
            <a:xfrm>
              <a:off x="6905624" y="0"/>
              <a:ext cx="3227604" cy="522330"/>
            </a:xfrm>
            <a:custGeom>
              <a:avLst/>
              <a:gdLst>
                <a:gd name="connsiteX0" fmla="*/ 0 w 2238375"/>
                <a:gd name="connsiteY0" fmla="*/ 0 h 522330"/>
                <a:gd name="connsiteX1" fmla="*/ 2238375 w 2238375"/>
                <a:gd name="connsiteY1" fmla="*/ 0 h 522330"/>
                <a:gd name="connsiteX2" fmla="*/ 2238375 w 2238375"/>
                <a:gd name="connsiteY2" fmla="*/ 522330 h 522330"/>
                <a:gd name="connsiteX3" fmla="*/ 0 w 2238375"/>
                <a:gd name="connsiteY3" fmla="*/ 522330 h 522330"/>
                <a:gd name="connsiteX4" fmla="*/ 0 w 2238375"/>
                <a:gd name="connsiteY4" fmla="*/ 0 h 522330"/>
                <a:gd name="connsiteX0" fmla="*/ 0 w 2238375"/>
                <a:gd name="connsiteY0" fmla="*/ 0 h 522330"/>
                <a:gd name="connsiteX1" fmla="*/ 2238375 w 2238375"/>
                <a:gd name="connsiteY1" fmla="*/ 0 h 522330"/>
                <a:gd name="connsiteX2" fmla="*/ 2238375 w 2238375"/>
                <a:gd name="connsiteY2" fmla="*/ 522330 h 522330"/>
                <a:gd name="connsiteX3" fmla="*/ 714375 w 2238375"/>
                <a:gd name="connsiteY3" fmla="*/ 512805 h 522330"/>
                <a:gd name="connsiteX4" fmla="*/ 0 w 2238375"/>
                <a:gd name="connsiteY4" fmla="*/ 0 h 5223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8375" h="522330">
                  <a:moveTo>
                    <a:pt x="0" y="0"/>
                  </a:moveTo>
                  <a:lnTo>
                    <a:pt x="2238375" y="0"/>
                  </a:lnTo>
                  <a:lnTo>
                    <a:pt x="2238375" y="522330"/>
                  </a:lnTo>
                  <a:lnTo>
                    <a:pt x="714375" y="512805"/>
                  </a:lnTo>
                  <a:lnTo>
                    <a:pt x="0" y="0"/>
                  </a:lnTo>
                  <a:close/>
                </a:path>
              </a:pathLst>
            </a:custGeom>
            <a:solidFill>
              <a:srgbClr val="008BB6">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520" dirty="0">
                <a:latin typeface="+mn-ea"/>
              </a:endParaRPr>
            </a:p>
          </p:txBody>
        </p:sp>
        <p:sp>
          <p:nvSpPr>
            <p:cNvPr id="7" name="직사각형 6"/>
            <p:cNvSpPr/>
            <p:nvPr/>
          </p:nvSpPr>
          <p:spPr>
            <a:xfrm>
              <a:off x="132052" y="70759"/>
              <a:ext cx="9859953" cy="370529"/>
            </a:xfrm>
            <a:prstGeom prst="rect">
              <a:avLst/>
            </a:prstGeom>
            <a:solidFill>
              <a:schemeClr val="bg1"/>
            </a:solidFill>
            <a:ln>
              <a:noFill/>
            </a:ln>
            <a:effectLst>
              <a:outerShdw blurRad="63500" dist="254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520" dirty="0">
                <a:latin typeface="+mn-ea"/>
              </a:endParaRPr>
            </a:p>
          </p:txBody>
        </p:sp>
        <p:sp>
          <p:nvSpPr>
            <p:cNvPr id="8" name="TextBox 7"/>
            <p:cNvSpPr txBox="1"/>
            <p:nvPr/>
          </p:nvSpPr>
          <p:spPr>
            <a:xfrm>
              <a:off x="214104" y="119645"/>
              <a:ext cx="9893793" cy="254793"/>
            </a:xfrm>
            <a:prstGeom prst="rect">
              <a:avLst/>
            </a:prstGeom>
            <a:noFill/>
          </p:spPr>
          <p:txBody>
            <a:bodyPr wrap="square" rtlCol="0">
              <a:spAutoFit/>
            </a:bodyPr>
            <a:lstStyle/>
            <a:p>
              <a:pPr fontAlgn="base"/>
              <a:r>
                <a:rPr lang="en-US" altLang="ko-KR" sz="2177" dirty="0">
                  <a:solidFill>
                    <a:srgbClr val="004B77"/>
                  </a:solidFill>
                  <a:latin typeface="Arial" panose="020B0604020202020204" pitchFamily="34" charset="0"/>
                  <a:cs typeface="Arial" panose="020B0604020202020204" pitchFamily="34" charset="0"/>
                </a:rPr>
                <a:t>Specific criteria to assess “widely or remarkably recognized”</a:t>
              </a:r>
              <a:endParaRPr lang="ko-KR" altLang="en-US" sz="2177" dirty="0">
                <a:solidFill>
                  <a:srgbClr val="004B77"/>
                </a:solidFill>
                <a:latin typeface="Arial" panose="020B0604020202020204" pitchFamily="34" charset="0"/>
                <a:cs typeface="Arial" panose="020B0604020202020204" pitchFamily="34" charset="0"/>
              </a:endParaRPr>
            </a:p>
          </p:txBody>
        </p:sp>
      </p:grpSp>
      <p:sp>
        <p:nvSpPr>
          <p:cNvPr id="10" name="직사각형 9">
            <a:extLst>
              <a:ext uri="{FF2B5EF4-FFF2-40B4-BE49-F238E27FC236}">
                <a16:creationId xmlns:a16="http://schemas.microsoft.com/office/drawing/2014/main" id="{B7E737F9-8BDB-4773-869D-80295E9F4372}"/>
              </a:ext>
            </a:extLst>
          </p:cNvPr>
          <p:cNvSpPr/>
          <p:nvPr/>
        </p:nvSpPr>
        <p:spPr>
          <a:xfrm>
            <a:off x="1143000" y="4553606"/>
            <a:ext cx="9881237" cy="920508"/>
          </a:xfrm>
          <a:prstGeom prst="rect">
            <a:avLst/>
          </a:prstGeom>
        </p:spPr>
        <p:txBody>
          <a:bodyPr wrap="square">
            <a:spAutoFit/>
          </a:bodyPr>
          <a:lstStyle/>
          <a:p>
            <a:pPr algn="just" fontAlgn="base">
              <a:lnSpc>
                <a:spcPct val="160000"/>
              </a:lnSpc>
            </a:pPr>
            <a:r>
              <a:rPr lang="en-US" altLang="ko-KR" u="sng" kern="0" dirty="0">
                <a:solidFill>
                  <a:srgbClr val="000000"/>
                </a:solidFill>
                <a:latin typeface="Arial" panose="020B0604020202020204" pitchFamily="34" charset="0"/>
                <a:cs typeface="Arial" panose="020B0604020202020204" pitchFamily="34" charset="0"/>
              </a:rPr>
              <a:t>The period, method, aspect, scope, etc. of the use of the mark, in addition to the course of trade, whether it is substantially known under the social norms, etc. should be examined</a:t>
            </a:r>
            <a:r>
              <a:rPr lang="en-US" altLang="ko-KR" kern="0" dirty="0">
                <a:solidFill>
                  <a:srgbClr val="000000"/>
                </a:solidFill>
                <a:latin typeface="Arial" panose="020B0604020202020204" pitchFamily="34" charset="0"/>
                <a:cs typeface="Arial" panose="020B0604020202020204" pitchFamily="34" charset="0"/>
              </a:rPr>
              <a:t>.</a:t>
            </a:r>
          </a:p>
        </p:txBody>
      </p:sp>
      <p:sp>
        <p:nvSpPr>
          <p:cNvPr id="13" name="직사각형 12">
            <a:extLst>
              <a:ext uri="{FF2B5EF4-FFF2-40B4-BE49-F238E27FC236}">
                <a16:creationId xmlns:a16="http://schemas.microsoft.com/office/drawing/2014/main" id="{8B3B049C-6532-4FEE-9F46-F36568FD1FCC}"/>
              </a:ext>
            </a:extLst>
          </p:cNvPr>
          <p:cNvSpPr/>
          <p:nvPr/>
        </p:nvSpPr>
        <p:spPr>
          <a:xfrm>
            <a:off x="1143000" y="1576104"/>
            <a:ext cx="9767944" cy="2693301"/>
          </a:xfrm>
          <a:prstGeom prst="rect">
            <a:avLst/>
          </a:prstGeom>
        </p:spPr>
        <p:txBody>
          <a:bodyPr wrap="square">
            <a:spAutoFit/>
          </a:bodyPr>
          <a:lstStyle/>
          <a:p>
            <a:pPr algn="just" fontAlgn="base">
              <a:lnSpc>
                <a:spcPct val="160000"/>
              </a:lnSpc>
            </a:pPr>
            <a:r>
              <a:rPr lang="en-US" altLang="ko-KR" kern="0" dirty="0">
                <a:solidFill>
                  <a:srgbClr val="000000"/>
                </a:solidFill>
                <a:latin typeface="Arial" panose="020B0604020202020204" pitchFamily="34" charset="0"/>
                <a:cs typeface="Arial" panose="020B0604020202020204" pitchFamily="34" charset="0"/>
              </a:rPr>
              <a:t>…Even where goods are dissimilar, a trademark identical or similar to another’s well-known mark may be refused registration if it is likely to cause confusion, and </a:t>
            </a:r>
            <a:r>
              <a:rPr lang="en-US" altLang="ko-KR" u="sng" kern="0" dirty="0">
                <a:solidFill>
                  <a:srgbClr val="000000"/>
                </a:solidFill>
                <a:latin typeface="Arial" panose="020B0604020202020204" pitchFamily="34" charset="0"/>
                <a:cs typeface="Arial" panose="020B0604020202020204" pitchFamily="34" charset="0"/>
              </a:rPr>
              <a:t>whether a mark is well-known is determined comprehensively based on factors such as duration and manner of use, transaction volume, business scope, and advertising</a:t>
            </a:r>
            <a:r>
              <a:rPr lang="en-US" altLang="ko-KR" kern="0" dirty="0">
                <a:solidFill>
                  <a:srgbClr val="000000"/>
                </a:solidFill>
                <a:latin typeface="Arial" panose="020B0604020202020204" pitchFamily="34" charset="0"/>
                <a:cs typeface="Arial" panose="020B0604020202020204" pitchFamily="34" charset="0"/>
              </a:rPr>
              <a:t>, </a:t>
            </a:r>
            <a:r>
              <a:rPr lang="en-US" altLang="ko-KR" u="sng" kern="0" dirty="0">
                <a:solidFill>
                  <a:srgbClr val="000000"/>
                </a:solidFill>
                <a:latin typeface="Arial" panose="020B0604020202020204" pitchFamily="34" charset="0"/>
                <a:cs typeface="Arial" panose="020B0604020202020204" pitchFamily="34" charset="0"/>
              </a:rPr>
              <a:t>focusing on whether source recognition has widely spread in light of trade practices</a:t>
            </a:r>
            <a:r>
              <a:rPr lang="en-US" altLang="ko-KR" kern="0" dirty="0">
                <a:solidFill>
                  <a:srgbClr val="000000"/>
                </a:solidFill>
                <a:latin typeface="Arial" panose="020B0604020202020204" pitchFamily="34" charset="0"/>
                <a:cs typeface="Arial" panose="020B0604020202020204" pitchFamily="34" charset="0"/>
              </a:rPr>
              <a:t>; recognition abroad alone is insufficient for such status in Korea, and the relevant point in time is the trademark filing date. …</a:t>
            </a:r>
            <a:endParaRPr lang="en-US" altLang="ko-KR" sz="1200" kern="0" spc="0" dirty="0">
              <a:solidFill>
                <a:srgbClr val="000000"/>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038192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그림 23"/>
          <p:cNvPicPr>
            <a:picLocks noChangeAspect="1"/>
          </p:cNvPicPr>
          <p:nvPr/>
        </p:nvPicPr>
        <p:blipFill rotWithShape="1">
          <a:blip r:embed="rId3">
            <a:extLst>
              <a:ext uri="{28A0092B-C50C-407E-A947-70E740481C1C}">
                <a14:useLocalDpi xmlns:a14="http://schemas.microsoft.com/office/drawing/2010/main" val="0"/>
              </a:ext>
            </a:extLst>
          </a:blip>
          <a:srcRect t="2" b="-593"/>
          <a:stretch/>
        </p:blipFill>
        <p:spPr>
          <a:xfrm>
            <a:off x="1118236" y="390003"/>
            <a:ext cx="9906000" cy="6358635"/>
          </a:xfrm>
          <a:prstGeom prst="rect">
            <a:avLst/>
          </a:prstGeom>
          <a:solidFill>
            <a:schemeClr val="bg1"/>
          </a:solidFill>
        </p:spPr>
      </p:pic>
      <p:grpSp>
        <p:nvGrpSpPr>
          <p:cNvPr id="4" name="그룹 3"/>
          <p:cNvGrpSpPr/>
          <p:nvPr/>
        </p:nvGrpSpPr>
        <p:grpSpPr>
          <a:xfrm>
            <a:off x="1143000" y="-9321"/>
            <a:ext cx="9906000" cy="876098"/>
            <a:chOff x="-1" y="0"/>
            <a:chExt cx="10133229" cy="522330"/>
          </a:xfrm>
        </p:grpSpPr>
        <p:sp>
          <p:nvSpPr>
            <p:cNvPr id="5" name="직사각형 4"/>
            <p:cNvSpPr/>
            <p:nvPr/>
          </p:nvSpPr>
          <p:spPr>
            <a:xfrm>
              <a:off x="-1" y="0"/>
              <a:ext cx="10133228" cy="522330"/>
            </a:xfrm>
            <a:prstGeom prst="rect">
              <a:avLst/>
            </a:prstGeom>
            <a:solidFill>
              <a:srgbClr val="004B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520" dirty="0">
                <a:latin typeface="+mn-ea"/>
              </a:endParaRPr>
            </a:p>
          </p:txBody>
        </p:sp>
        <p:sp>
          <p:nvSpPr>
            <p:cNvPr id="6" name="직사각형 50"/>
            <p:cNvSpPr/>
            <p:nvPr/>
          </p:nvSpPr>
          <p:spPr>
            <a:xfrm>
              <a:off x="6905624" y="0"/>
              <a:ext cx="3227604" cy="522330"/>
            </a:xfrm>
            <a:custGeom>
              <a:avLst/>
              <a:gdLst>
                <a:gd name="connsiteX0" fmla="*/ 0 w 2238375"/>
                <a:gd name="connsiteY0" fmla="*/ 0 h 522330"/>
                <a:gd name="connsiteX1" fmla="*/ 2238375 w 2238375"/>
                <a:gd name="connsiteY1" fmla="*/ 0 h 522330"/>
                <a:gd name="connsiteX2" fmla="*/ 2238375 w 2238375"/>
                <a:gd name="connsiteY2" fmla="*/ 522330 h 522330"/>
                <a:gd name="connsiteX3" fmla="*/ 0 w 2238375"/>
                <a:gd name="connsiteY3" fmla="*/ 522330 h 522330"/>
                <a:gd name="connsiteX4" fmla="*/ 0 w 2238375"/>
                <a:gd name="connsiteY4" fmla="*/ 0 h 522330"/>
                <a:gd name="connsiteX0" fmla="*/ 0 w 2238375"/>
                <a:gd name="connsiteY0" fmla="*/ 0 h 522330"/>
                <a:gd name="connsiteX1" fmla="*/ 2238375 w 2238375"/>
                <a:gd name="connsiteY1" fmla="*/ 0 h 522330"/>
                <a:gd name="connsiteX2" fmla="*/ 2238375 w 2238375"/>
                <a:gd name="connsiteY2" fmla="*/ 522330 h 522330"/>
                <a:gd name="connsiteX3" fmla="*/ 714375 w 2238375"/>
                <a:gd name="connsiteY3" fmla="*/ 512805 h 522330"/>
                <a:gd name="connsiteX4" fmla="*/ 0 w 2238375"/>
                <a:gd name="connsiteY4" fmla="*/ 0 h 5223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8375" h="522330">
                  <a:moveTo>
                    <a:pt x="0" y="0"/>
                  </a:moveTo>
                  <a:lnTo>
                    <a:pt x="2238375" y="0"/>
                  </a:lnTo>
                  <a:lnTo>
                    <a:pt x="2238375" y="522330"/>
                  </a:lnTo>
                  <a:lnTo>
                    <a:pt x="714375" y="512805"/>
                  </a:lnTo>
                  <a:lnTo>
                    <a:pt x="0" y="0"/>
                  </a:lnTo>
                  <a:close/>
                </a:path>
              </a:pathLst>
            </a:custGeom>
            <a:solidFill>
              <a:srgbClr val="008BB6">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520" dirty="0">
                <a:latin typeface="+mn-ea"/>
              </a:endParaRPr>
            </a:p>
          </p:txBody>
        </p:sp>
        <p:sp>
          <p:nvSpPr>
            <p:cNvPr id="7" name="직사각형 6"/>
            <p:cNvSpPr/>
            <p:nvPr/>
          </p:nvSpPr>
          <p:spPr>
            <a:xfrm>
              <a:off x="132052" y="70759"/>
              <a:ext cx="9859953" cy="370529"/>
            </a:xfrm>
            <a:prstGeom prst="rect">
              <a:avLst/>
            </a:prstGeom>
            <a:solidFill>
              <a:schemeClr val="bg1"/>
            </a:solidFill>
            <a:ln>
              <a:noFill/>
            </a:ln>
            <a:effectLst>
              <a:outerShdw blurRad="63500" dist="254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520" dirty="0">
                <a:latin typeface="+mn-ea"/>
              </a:endParaRPr>
            </a:p>
          </p:txBody>
        </p:sp>
        <p:sp>
          <p:nvSpPr>
            <p:cNvPr id="8" name="TextBox 7"/>
            <p:cNvSpPr txBox="1"/>
            <p:nvPr/>
          </p:nvSpPr>
          <p:spPr>
            <a:xfrm>
              <a:off x="214104" y="119645"/>
              <a:ext cx="9893793" cy="254793"/>
            </a:xfrm>
            <a:prstGeom prst="rect">
              <a:avLst/>
            </a:prstGeom>
            <a:noFill/>
          </p:spPr>
          <p:txBody>
            <a:bodyPr wrap="square" rtlCol="0">
              <a:spAutoFit/>
            </a:bodyPr>
            <a:lstStyle/>
            <a:p>
              <a:pPr fontAlgn="base"/>
              <a:r>
                <a:rPr lang="en-US" altLang="ko-KR" sz="2177" dirty="0">
                  <a:solidFill>
                    <a:srgbClr val="004B77"/>
                  </a:solidFill>
                  <a:latin typeface="Arial" panose="020B0604020202020204" pitchFamily="34" charset="0"/>
                  <a:cs typeface="Arial" panose="020B0604020202020204" pitchFamily="34" charset="0"/>
                </a:rPr>
                <a:t>Actual case 1</a:t>
              </a:r>
              <a:endParaRPr lang="ko-KR" altLang="en-US" sz="2177" dirty="0">
                <a:solidFill>
                  <a:srgbClr val="004B77"/>
                </a:solidFill>
                <a:latin typeface="Arial" panose="020B0604020202020204" pitchFamily="34" charset="0"/>
                <a:cs typeface="Arial" panose="020B0604020202020204" pitchFamily="34" charset="0"/>
              </a:endParaRPr>
            </a:p>
          </p:txBody>
        </p:sp>
      </p:grpSp>
      <p:sp>
        <p:nvSpPr>
          <p:cNvPr id="11" name="직사각형 10">
            <a:extLst>
              <a:ext uri="{FF2B5EF4-FFF2-40B4-BE49-F238E27FC236}">
                <a16:creationId xmlns:a16="http://schemas.microsoft.com/office/drawing/2014/main" id="{849EC2E5-397C-4278-A302-3D1CE67A7590}"/>
              </a:ext>
            </a:extLst>
          </p:cNvPr>
          <p:cNvSpPr/>
          <p:nvPr/>
        </p:nvSpPr>
        <p:spPr>
          <a:xfrm>
            <a:off x="2193362" y="3423667"/>
            <a:ext cx="8010525" cy="526876"/>
          </a:xfrm>
          <a:prstGeom prst="rect">
            <a:avLst/>
          </a:prstGeom>
        </p:spPr>
        <p:txBody>
          <a:bodyPr wrap="square">
            <a:spAutoFit/>
          </a:bodyPr>
          <a:lstStyle/>
          <a:p>
            <a:pPr marL="342900" indent="-342900" algn="just" fontAlgn="base">
              <a:lnSpc>
                <a:spcPct val="160000"/>
              </a:lnSpc>
              <a:spcAft>
                <a:spcPts val="1000"/>
              </a:spcAft>
              <a:buFont typeface="Wingdings" panose="05000000000000000000" pitchFamily="2" charset="2"/>
              <a:buChar char="§"/>
            </a:pPr>
            <a:r>
              <a:rPr lang="en-US" altLang="ko-KR" sz="2000" dirty="0">
                <a:solidFill>
                  <a:schemeClr val="tx1">
                    <a:lumMod val="75000"/>
                    <a:lumOff val="25000"/>
                  </a:schemeClr>
                </a:solidFill>
                <a:latin typeface="Arial" panose="020B0604020202020204" pitchFamily="34" charset="0"/>
                <a:cs typeface="Arial" panose="020B0604020202020204" pitchFamily="34" charset="0"/>
              </a:rPr>
              <a:t>IPTAB, denied, not</a:t>
            </a:r>
            <a:r>
              <a:rPr lang="ko-KR" altLang="en-US" sz="2000" dirty="0">
                <a:solidFill>
                  <a:schemeClr val="tx1">
                    <a:lumMod val="75000"/>
                    <a:lumOff val="25000"/>
                  </a:schemeClr>
                </a:solidFill>
                <a:latin typeface="Arial" panose="020B0604020202020204" pitchFamily="34" charset="0"/>
                <a:cs typeface="Arial" panose="020B0604020202020204" pitchFamily="34" charset="0"/>
              </a:rPr>
              <a:t> </a:t>
            </a:r>
            <a:r>
              <a:rPr lang="en-US" altLang="ko-KR" sz="2000" dirty="0">
                <a:solidFill>
                  <a:schemeClr val="tx1">
                    <a:lumMod val="75000"/>
                    <a:lumOff val="25000"/>
                  </a:schemeClr>
                </a:solidFill>
                <a:latin typeface="Arial" panose="020B0604020202020204" pitchFamily="34" charset="0"/>
                <a:cs typeface="Arial" panose="020B0604020202020204" pitchFamily="34" charset="0"/>
              </a:rPr>
              <a:t>invalidated under §34(1)11 </a:t>
            </a:r>
            <a:endParaRPr lang="en-US" altLang="ko-KR" sz="2000" dirty="0">
              <a:latin typeface="Arial" panose="020B0604020202020204" pitchFamily="34" charset="0"/>
              <a:cs typeface="Arial" panose="020B0604020202020204" pitchFamily="34" charset="0"/>
            </a:endParaRPr>
          </a:p>
        </p:txBody>
      </p:sp>
      <p:sp>
        <p:nvSpPr>
          <p:cNvPr id="12" name="직사각형 11">
            <a:extLst>
              <a:ext uri="{FF2B5EF4-FFF2-40B4-BE49-F238E27FC236}">
                <a16:creationId xmlns:a16="http://schemas.microsoft.com/office/drawing/2014/main" id="{09F65828-5ABC-4DAF-94D4-AC3364D3D6D4}"/>
              </a:ext>
            </a:extLst>
          </p:cNvPr>
          <p:cNvSpPr/>
          <p:nvPr/>
        </p:nvSpPr>
        <p:spPr>
          <a:xfrm>
            <a:off x="2193362" y="4217458"/>
            <a:ext cx="8010525" cy="526876"/>
          </a:xfrm>
          <a:prstGeom prst="rect">
            <a:avLst/>
          </a:prstGeom>
        </p:spPr>
        <p:txBody>
          <a:bodyPr wrap="square">
            <a:spAutoFit/>
          </a:bodyPr>
          <a:lstStyle/>
          <a:p>
            <a:pPr marL="342900" indent="-342900" algn="just" fontAlgn="base">
              <a:lnSpc>
                <a:spcPct val="160000"/>
              </a:lnSpc>
              <a:spcAft>
                <a:spcPts val="1000"/>
              </a:spcAft>
              <a:buFont typeface="Wingdings" panose="05000000000000000000" pitchFamily="2" charset="2"/>
              <a:buChar char="§"/>
            </a:pPr>
            <a:r>
              <a:rPr lang="en-US" altLang="ko-KR" sz="2000" dirty="0">
                <a:solidFill>
                  <a:schemeClr val="tx1">
                    <a:lumMod val="75000"/>
                    <a:lumOff val="25000"/>
                  </a:schemeClr>
                </a:solidFill>
                <a:latin typeface="Arial" panose="020B0604020202020204" pitchFamily="34" charset="0"/>
                <a:cs typeface="Arial" panose="020B0604020202020204" pitchFamily="34" charset="0"/>
              </a:rPr>
              <a:t>Patent Court, invalidated under §34(1)11  </a:t>
            </a:r>
            <a:endParaRPr lang="en-US" altLang="ko-KR" sz="2000" dirty="0">
              <a:latin typeface="Arial" panose="020B0604020202020204" pitchFamily="34" charset="0"/>
              <a:cs typeface="Arial" panose="020B0604020202020204" pitchFamily="34" charset="0"/>
            </a:endParaRPr>
          </a:p>
        </p:txBody>
      </p:sp>
      <p:sp>
        <p:nvSpPr>
          <p:cNvPr id="14" name="직사각형 13">
            <a:extLst>
              <a:ext uri="{FF2B5EF4-FFF2-40B4-BE49-F238E27FC236}">
                <a16:creationId xmlns:a16="http://schemas.microsoft.com/office/drawing/2014/main" id="{9C104AE1-D4F3-49BD-AFA5-A829E550B01A}"/>
              </a:ext>
            </a:extLst>
          </p:cNvPr>
          <p:cNvSpPr/>
          <p:nvPr/>
        </p:nvSpPr>
        <p:spPr>
          <a:xfrm>
            <a:off x="6005197" y="1534260"/>
            <a:ext cx="615456" cy="461665"/>
          </a:xfrm>
          <a:prstGeom prst="rect">
            <a:avLst/>
          </a:prstGeom>
        </p:spPr>
        <p:txBody>
          <a:bodyPr wrap="square">
            <a:spAutoFit/>
          </a:bodyPr>
          <a:lstStyle/>
          <a:p>
            <a:pPr marL="296863" lvl="0" indent="-296863" algn="just">
              <a:defRPr/>
            </a:pPr>
            <a:r>
              <a:rPr lang="en-US" altLang="ko-KR" sz="2400" dirty="0">
                <a:latin typeface="Calibri"/>
              </a:rPr>
              <a:t>VS</a:t>
            </a:r>
            <a:endParaRPr lang="ko-KR" altLang="ko-KR" sz="2400" dirty="0">
              <a:latin typeface="Calibri"/>
            </a:endParaRPr>
          </a:p>
        </p:txBody>
      </p:sp>
      <p:sp>
        <p:nvSpPr>
          <p:cNvPr id="15" name="직사각형 14">
            <a:extLst>
              <a:ext uri="{FF2B5EF4-FFF2-40B4-BE49-F238E27FC236}">
                <a16:creationId xmlns:a16="http://schemas.microsoft.com/office/drawing/2014/main" id="{E1161372-7CFA-4AEF-9AB9-0089EAB6DD33}"/>
              </a:ext>
            </a:extLst>
          </p:cNvPr>
          <p:cNvSpPr/>
          <p:nvPr/>
        </p:nvSpPr>
        <p:spPr>
          <a:xfrm>
            <a:off x="2559827" y="2332563"/>
            <a:ext cx="2263450" cy="369332"/>
          </a:xfrm>
          <a:prstGeom prst="rect">
            <a:avLst/>
          </a:prstGeom>
        </p:spPr>
        <p:txBody>
          <a:bodyPr wrap="square">
            <a:spAutoFit/>
          </a:bodyPr>
          <a:lstStyle/>
          <a:p>
            <a:r>
              <a:rPr lang="en-US" altLang="ko-KR" dirty="0">
                <a:latin typeface="Calibri" panose="020F0502020204030204" pitchFamily="34" charset="0"/>
                <a:cs typeface="Calibri" panose="020F0502020204030204" pitchFamily="34" charset="0"/>
              </a:rPr>
              <a:t>Pharmaceuticals, etc.</a:t>
            </a:r>
          </a:p>
        </p:txBody>
      </p:sp>
      <p:sp>
        <p:nvSpPr>
          <p:cNvPr id="16" name="직사각형 15">
            <a:extLst>
              <a:ext uri="{FF2B5EF4-FFF2-40B4-BE49-F238E27FC236}">
                <a16:creationId xmlns:a16="http://schemas.microsoft.com/office/drawing/2014/main" id="{B3262FE0-ED6D-4CD8-8DE7-46D317660B94}"/>
              </a:ext>
            </a:extLst>
          </p:cNvPr>
          <p:cNvSpPr/>
          <p:nvPr/>
        </p:nvSpPr>
        <p:spPr>
          <a:xfrm>
            <a:off x="7423334" y="2332563"/>
            <a:ext cx="1255218" cy="366796"/>
          </a:xfrm>
          <a:prstGeom prst="rect">
            <a:avLst/>
          </a:prstGeom>
        </p:spPr>
        <p:txBody>
          <a:bodyPr wrap="square">
            <a:spAutoFit/>
          </a:bodyPr>
          <a:lstStyle/>
          <a:p>
            <a:r>
              <a:rPr lang="en-US" altLang="ko-KR" dirty="0">
                <a:latin typeface="Calibri" panose="020F0502020204030204" pitchFamily="34" charset="0"/>
                <a:cs typeface="Calibri" panose="020F0502020204030204" pitchFamily="34" charset="0"/>
              </a:rPr>
              <a:t>Toys, etc.</a:t>
            </a:r>
          </a:p>
        </p:txBody>
      </p:sp>
      <p:sp>
        <p:nvSpPr>
          <p:cNvPr id="18" name="직사각형 17">
            <a:extLst>
              <a:ext uri="{FF2B5EF4-FFF2-40B4-BE49-F238E27FC236}">
                <a16:creationId xmlns:a16="http://schemas.microsoft.com/office/drawing/2014/main" id="{CE4C2693-864D-48FA-98B4-009C1485EE3A}"/>
              </a:ext>
            </a:extLst>
          </p:cNvPr>
          <p:cNvSpPr/>
          <p:nvPr/>
        </p:nvSpPr>
        <p:spPr>
          <a:xfrm>
            <a:off x="7190503" y="1325667"/>
            <a:ext cx="1830949" cy="369332"/>
          </a:xfrm>
          <a:prstGeom prst="rect">
            <a:avLst/>
          </a:prstGeom>
        </p:spPr>
        <p:txBody>
          <a:bodyPr wrap="none">
            <a:spAutoFit/>
          </a:bodyPr>
          <a:lstStyle/>
          <a:p>
            <a:pPr algn="ctr"/>
            <a:r>
              <a:rPr lang="en-US" altLang="ko-KR" dirty="0">
                <a:latin typeface="Calibri" panose="020F0502020204030204" pitchFamily="34" charset="0"/>
                <a:cs typeface="Calibri" panose="020F0502020204030204" pitchFamily="34" charset="0"/>
              </a:rPr>
              <a:t>(Prior-used mark)</a:t>
            </a:r>
            <a:endParaRPr lang="ko-KR" altLang="en-US" dirty="0">
              <a:latin typeface="Calibri" panose="020F0502020204030204" pitchFamily="34" charset="0"/>
              <a:cs typeface="Calibri" panose="020F0502020204030204" pitchFamily="34" charset="0"/>
            </a:endParaRPr>
          </a:p>
        </p:txBody>
      </p:sp>
      <p:sp>
        <p:nvSpPr>
          <p:cNvPr id="19" name="직사각형 18">
            <a:extLst>
              <a:ext uri="{FF2B5EF4-FFF2-40B4-BE49-F238E27FC236}">
                <a16:creationId xmlns:a16="http://schemas.microsoft.com/office/drawing/2014/main" id="{09E8C6B8-A6E5-43B3-BE8D-37C25E2F897B}"/>
              </a:ext>
            </a:extLst>
          </p:cNvPr>
          <p:cNvSpPr/>
          <p:nvPr/>
        </p:nvSpPr>
        <p:spPr>
          <a:xfrm>
            <a:off x="2643790" y="1325667"/>
            <a:ext cx="2233432" cy="369332"/>
          </a:xfrm>
          <a:prstGeom prst="rect">
            <a:avLst/>
          </a:prstGeom>
        </p:spPr>
        <p:txBody>
          <a:bodyPr wrap="none">
            <a:spAutoFit/>
          </a:bodyPr>
          <a:lstStyle/>
          <a:p>
            <a:pPr algn="ctr"/>
            <a:r>
              <a:rPr lang="en-US" altLang="ko-KR" dirty="0">
                <a:latin typeface="Calibri" panose="020F0502020204030204" pitchFamily="34" charset="0"/>
                <a:cs typeface="Calibri" panose="020F0502020204030204" pitchFamily="34" charset="0"/>
              </a:rPr>
              <a:t>(This registered mark)</a:t>
            </a:r>
            <a:endParaRPr lang="ko-KR" altLang="en-US" dirty="0">
              <a:latin typeface="Calibri" panose="020F0502020204030204" pitchFamily="34" charset="0"/>
              <a:cs typeface="Calibri" panose="020F0502020204030204" pitchFamily="34" charset="0"/>
            </a:endParaRPr>
          </a:p>
        </p:txBody>
      </p:sp>
      <p:sp>
        <p:nvSpPr>
          <p:cNvPr id="22" name="직사각형 21">
            <a:extLst>
              <a:ext uri="{FF2B5EF4-FFF2-40B4-BE49-F238E27FC236}">
                <a16:creationId xmlns:a16="http://schemas.microsoft.com/office/drawing/2014/main" id="{6E9F5580-4EB8-41E5-8FD8-32714FDDE3B6}"/>
              </a:ext>
            </a:extLst>
          </p:cNvPr>
          <p:cNvSpPr/>
          <p:nvPr/>
        </p:nvSpPr>
        <p:spPr>
          <a:xfrm>
            <a:off x="2193362" y="5011250"/>
            <a:ext cx="8010525" cy="526876"/>
          </a:xfrm>
          <a:prstGeom prst="rect">
            <a:avLst/>
          </a:prstGeom>
        </p:spPr>
        <p:txBody>
          <a:bodyPr wrap="square">
            <a:spAutoFit/>
          </a:bodyPr>
          <a:lstStyle/>
          <a:p>
            <a:pPr marL="342900" indent="-342900" algn="just" fontAlgn="base">
              <a:lnSpc>
                <a:spcPct val="160000"/>
              </a:lnSpc>
              <a:spcAft>
                <a:spcPts val="1000"/>
              </a:spcAft>
              <a:buFont typeface="Wingdings" panose="05000000000000000000" pitchFamily="2" charset="2"/>
              <a:buChar char="§"/>
            </a:pPr>
            <a:r>
              <a:rPr lang="en-US" altLang="ko-KR" sz="2000" dirty="0">
                <a:solidFill>
                  <a:schemeClr val="tx1">
                    <a:lumMod val="75000"/>
                    <a:lumOff val="25000"/>
                  </a:schemeClr>
                </a:solidFill>
                <a:latin typeface="Arial" panose="020B0604020202020204" pitchFamily="34" charset="0"/>
                <a:cs typeface="Arial" panose="020B0604020202020204" pitchFamily="34" charset="0"/>
              </a:rPr>
              <a:t>Supreme Court, finally invalidated under §34(1)11 </a:t>
            </a:r>
            <a:endParaRPr lang="en-US" altLang="ko-KR" sz="2000" dirty="0">
              <a:latin typeface="Arial" panose="020B0604020202020204" pitchFamily="34" charset="0"/>
              <a:cs typeface="Arial" panose="020B0604020202020204" pitchFamily="34" charset="0"/>
            </a:endParaRPr>
          </a:p>
        </p:txBody>
      </p:sp>
      <p:pic>
        <p:nvPicPr>
          <p:cNvPr id="2" name="그림 1">
            <a:extLst>
              <a:ext uri="{FF2B5EF4-FFF2-40B4-BE49-F238E27FC236}">
                <a16:creationId xmlns:a16="http://schemas.microsoft.com/office/drawing/2014/main" id="{2DA9B091-E90C-420A-9B35-ECFE2B80EBC2}"/>
              </a:ext>
            </a:extLst>
          </p:cNvPr>
          <p:cNvPicPr>
            <a:picLocks noChangeAspect="1"/>
          </p:cNvPicPr>
          <p:nvPr/>
        </p:nvPicPr>
        <p:blipFill>
          <a:blip r:embed="rId4"/>
          <a:stretch>
            <a:fillRect/>
          </a:stretch>
        </p:blipFill>
        <p:spPr>
          <a:xfrm>
            <a:off x="2148490" y="1787362"/>
            <a:ext cx="3323681" cy="328427"/>
          </a:xfrm>
          <a:prstGeom prst="rect">
            <a:avLst/>
          </a:prstGeom>
        </p:spPr>
      </p:pic>
      <p:pic>
        <p:nvPicPr>
          <p:cNvPr id="3" name="그림 2">
            <a:extLst>
              <a:ext uri="{FF2B5EF4-FFF2-40B4-BE49-F238E27FC236}">
                <a16:creationId xmlns:a16="http://schemas.microsoft.com/office/drawing/2014/main" id="{88391F45-FF0F-440C-BE8E-70004D598B42}"/>
              </a:ext>
            </a:extLst>
          </p:cNvPr>
          <p:cNvPicPr>
            <a:picLocks noChangeAspect="1"/>
          </p:cNvPicPr>
          <p:nvPr/>
        </p:nvPicPr>
        <p:blipFill>
          <a:blip r:embed="rId5"/>
          <a:stretch>
            <a:fillRect/>
          </a:stretch>
        </p:blipFill>
        <p:spPr>
          <a:xfrm>
            <a:off x="7744026" y="1703917"/>
            <a:ext cx="641255" cy="628430"/>
          </a:xfrm>
          <a:prstGeom prst="rect">
            <a:avLst/>
          </a:prstGeom>
        </p:spPr>
      </p:pic>
    </p:spTree>
    <p:extLst>
      <p:ext uri="{BB962C8B-B14F-4D97-AF65-F5344CB8AC3E}">
        <p14:creationId xmlns:p14="http://schemas.microsoft.com/office/powerpoint/2010/main" val="9308146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그림 23"/>
          <p:cNvPicPr>
            <a:picLocks noChangeAspect="1"/>
          </p:cNvPicPr>
          <p:nvPr/>
        </p:nvPicPr>
        <p:blipFill rotWithShape="1">
          <a:blip r:embed="rId3">
            <a:extLst>
              <a:ext uri="{28A0092B-C50C-407E-A947-70E740481C1C}">
                <a14:useLocalDpi xmlns:a14="http://schemas.microsoft.com/office/drawing/2010/main" val="0"/>
              </a:ext>
            </a:extLst>
          </a:blip>
          <a:srcRect t="2" b="-593"/>
          <a:stretch/>
        </p:blipFill>
        <p:spPr>
          <a:xfrm>
            <a:off x="1143000" y="499366"/>
            <a:ext cx="9906000" cy="6358635"/>
          </a:xfrm>
          <a:prstGeom prst="rect">
            <a:avLst/>
          </a:prstGeom>
          <a:solidFill>
            <a:schemeClr val="bg1"/>
          </a:solidFill>
        </p:spPr>
      </p:pic>
      <p:grpSp>
        <p:nvGrpSpPr>
          <p:cNvPr id="4" name="그룹 3"/>
          <p:cNvGrpSpPr/>
          <p:nvPr/>
        </p:nvGrpSpPr>
        <p:grpSpPr>
          <a:xfrm>
            <a:off x="1143000" y="-9321"/>
            <a:ext cx="9906000" cy="876098"/>
            <a:chOff x="-1" y="0"/>
            <a:chExt cx="10133229" cy="522330"/>
          </a:xfrm>
        </p:grpSpPr>
        <p:sp>
          <p:nvSpPr>
            <p:cNvPr id="5" name="직사각형 4"/>
            <p:cNvSpPr/>
            <p:nvPr/>
          </p:nvSpPr>
          <p:spPr>
            <a:xfrm>
              <a:off x="-1" y="0"/>
              <a:ext cx="10133228" cy="522330"/>
            </a:xfrm>
            <a:prstGeom prst="rect">
              <a:avLst/>
            </a:prstGeom>
            <a:solidFill>
              <a:srgbClr val="004B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520" dirty="0">
                <a:latin typeface="+mn-ea"/>
              </a:endParaRPr>
            </a:p>
          </p:txBody>
        </p:sp>
        <p:sp>
          <p:nvSpPr>
            <p:cNvPr id="6" name="직사각형 50"/>
            <p:cNvSpPr/>
            <p:nvPr/>
          </p:nvSpPr>
          <p:spPr>
            <a:xfrm>
              <a:off x="6905624" y="0"/>
              <a:ext cx="3227604" cy="522330"/>
            </a:xfrm>
            <a:custGeom>
              <a:avLst/>
              <a:gdLst>
                <a:gd name="connsiteX0" fmla="*/ 0 w 2238375"/>
                <a:gd name="connsiteY0" fmla="*/ 0 h 522330"/>
                <a:gd name="connsiteX1" fmla="*/ 2238375 w 2238375"/>
                <a:gd name="connsiteY1" fmla="*/ 0 h 522330"/>
                <a:gd name="connsiteX2" fmla="*/ 2238375 w 2238375"/>
                <a:gd name="connsiteY2" fmla="*/ 522330 h 522330"/>
                <a:gd name="connsiteX3" fmla="*/ 0 w 2238375"/>
                <a:gd name="connsiteY3" fmla="*/ 522330 h 522330"/>
                <a:gd name="connsiteX4" fmla="*/ 0 w 2238375"/>
                <a:gd name="connsiteY4" fmla="*/ 0 h 522330"/>
                <a:gd name="connsiteX0" fmla="*/ 0 w 2238375"/>
                <a:gd name="connsiteY0" fmla="*/ 0 h 522330"/>
                <a:gd name="connsiteX1" fmla="*/ 2238375 w 2238375"/>
                <a:gd name="connsiteY1" fmla="*/ 0 h 522330"/>
                <a:gd name="connsiteX2" fmla="*/ 2238375 w 2238375"/>
                <a:gd name="connsiteY2" fmla="*/ 522330 h 522330"/>
                <a:gd name="connsiteX3" fmla="*/ 714375 w 2238375"/>
                <a:gd name="connsiteY3" fmla="*/ 512805 h 522330"/>
                <a:gd name="connsiteX4" fmla="*/ 0 w 2238375"/>
                <a:gd name="connsiteY4" fmla="*/ 0 h 5223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8375" h="522330">
                  <a:moveTo>
                    <a:pt x="0" y="0"/>
                  </a:moveTo>
                  <a:lnTo>
                    <a:pt x="2238375" y="0"/>
                  </a:lnTo>
                  <a:lnTo>
                    <a:pt x="2238375" y="522330"/>
                  </a:lnTo>
                  <a:lnTo>
                    <a:pt x="714375" y="512805"/>
                  </a:lnTo>
                  <a:lnTo>
                    <a:pt x="0" y="0"/>
                  </a:lnTo>
                  <a:close/>
                </a:path>
              </a:pathLst>
            </a:custGeom>
            <a:solidFill>
              <a:srgbClr val="008BB6">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520" dirty="0">
                <a:latin typeface="+mn-ea"/>
              </a:endParaRPr>
            </a:p>
          </p:txBody>
        </p:sp>
        <p:sp>
          <p:nvSpPr>
            <p:cNvPr id="7" name="직사각형 6"/>
            <p:cNvSpPr/>
            <p:nvPr/>
          </p:nvSpPr>
          <p:spPr>
            <a:xfrm>
              <a:off x="132052" y="70759"/>
              <a:ext cx="9859953" cy="370529"/>
            </a:xfrm>
            <a:prstGeom prst="rect">
              <a:avLst/>
            </a:prstGeom>
            <a:solidFill>
              <a:schemeClr val="bg1"/>
            </a:solidFill>
            <a:ln>
              <a:noFill/>
            </a:ln>
            <a:effectLst>
              <a:outerShdw blurRad="63500" dist="254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520" dirty="0">
                <a:latin typeface="+mn-ea"/>
              </a:endParaRPr>
            </a:p>
          </p:txBody>
        </p:sp>
        <p:sp>
          <p:nvSpPr>
            <p:cNvPr id="8" name="TextBox 7"/>
            <p:cNvSpPr txBox="1"/>
            <p:nvPr/>
          </p:nvSpPr>
          <p:spPr>
            <a:xfrm>
              <a:off x="214104" y="119645"/>
              <a:ext cx="9893793" cy="254793"/>
            </a:xfrm>
            <a:prstGeom prst="rect">
              <a:avLst/>
            </a:prstGeom>
            <a:noFill/>
          </p:spPr>
          <p:txBody>
            <a:bodyPr wrap="square" rtlCol="0">
              <a:spAutoFit/>
            </a:bodyPr>
            <a:lstStyle/>
            <a:p>
              <a:pPr fontAlgn="base"/>
              <a:r>
                <a:rPr lang="en-US" altLang="ko-KR" sz="2177" dirty="0">
                  <a:solidFill>
                    <a:srgbClr val="004B77"/>
                  </a:solidFill>
                  <a:latin typeface="Arial" panose="020B0604020202020204" pitchFamily="34" charset="0"/>
                  <a:cs typeface="Arial" panose="020B0604020202020204" pitchFamily="34" charset="0"/>
                </a:rPr>
                <a:t>Specific criteria to assess “for unlawful purpose”</a:t>
              </a:r>
              <a:endParaRPr lang="ko-KR" altLang="en-US" sz="2177" dirty="0">
                <a:solidFill>
                  <a:srgbClr val="004B77"/>
                </a:solidFill>
                <a:latin typeface="Arial" panose="020B0604020202020204" pitchFamily="34" charset="0"/>
                <a:cs typeface="Arial" panose="020B0604020202020204" pitchFamily="34" charset="0"/>
              </a:endParaRPr>
            </a:p>
          </p:txBody>
        </p:sp>
      </p:grpSp>
      <p:sp>
        <p:nvSpPr>
          <p:cNvPr id="2" name="직사각형 1">
            <a:extLst>
              <a:ext uri="{FF2B5EF4-FFF2-40B4-BE49-F238E27FC236}">
                <a16:creationId xmlns:a16="http://schemas.microsoft.com/office/drawing/2014/main" id="{82A3DF1B-99F2-47F3-9141-A413BA6B0E31}"/>
              </a:ext>
            </a:extLst>
          </p:cNvPr>
          <p:cNvSpPr/>
          <p:nvPr/>
        </p:nvSpPr>
        <p:spPr>
          <a:xfrm>
            <a:off x="1142999" y="1174785"/>
            <a:ext cx="9881237" cy="4472186"/>
          </a:xfrm>
          <a:prstGeom prst="rect">
            <a:avLst/>
          </a:prstGeom>
        </p:spPr>
        <p:txBody>
          <a:bodyPr wrap="square">
            <a:spAutoFit/>
          </a:bodyPr>
          <a:lstStyle/>
          <a:p>
            <a:pPr algn="just" fontAlgn="base">
              <a:lnSpc>
                <a:spcPct val="160000"/>
              </a:lnSpc>
            </a:pPr>
            <a:r>
              <a:rPr lang="en-US" altLang="ko-KR" kern="0" dirty="0">
                <a:solidFill>
                  <a:srgbClr val="000000"/>
                </a:solidFill>
                <a:latin typeface="Arial" panose="020B0604020202020204" pitchFamily="34" charset="0"/>
                <a:cs typeface="Arial" panose="020B0604020202020204" pitchFamily="34" charset="0"/>
              </a:rPr>
              <a:t>When determining whether there is a bad-faith intent, a comprehensive assessment should be made, taking into account factors such as: </a:t>
            </a:r>
            <a:r>
              <a:rPr lang="en-US" altLang="ko-KR" u="sng" kern="0" dirty="0">
                <a:solidFill>
                  <a:srgbClr val="000000"/>
                </a:solidFill>
                <a:latin typeface="Arial" panose="020B0604020202020204" pitchFamily="34" charset="0"/>
                <a:cs typeface="Arial" panose="020B0604020202020204" pitchFamily="34" charset="0"/>
              </a:rPr>
              <a:t>the degree of distinctiveness, originality of the imitated mark</a:t>
            </a:r>
            <a:r>
              <a:rPr lang="en-US" altLang="ko-KR" kern="0" dirty="0">
                <a:solidFill>
                  <a:srgbClr val="000000"/>
                </a:solidFill>
                <a:latin typeface="Arial" panose="020B0604020202020204" pitchFamily="34" charset="0"/>
                <a:cs typeface="Arial" panose="020B0604020202020204" pitchFamily="34" charset="0"/>
              </a:rPr>
              <a:t>; </a:t>
            </a:r>
            <a:r>
              <a:rPr lang="en-US" altLang="ko-KR" u="sng" kern="0" dirty="0">
                <a:solidFill>
                  <a:srgbClr val="000000"/>
                </a:solidFill>
                <a:latin typeface="Arial" panose="020B0604020202020204" pitchFamily="34" charset="0"/>
                <a:cs typeface="Arial" panose="020B0604020202020204" pitchFamily="34" charset="0"/>
              </a:rPr>
              <a:t>the degree of identical or similar between the registered mark and the imitated mark</a:t>
            </a:r>
            <a:r>
              <a:rPr lang="en-US" altLang="ko-KR" kern="0" dirty="0">
                <a:solidFill>
                  <a:srgbClr val="000000"/>
                </a:solidFill>
                <a:latin typeface="Arial" panose="020B0604020202020204" pitchFamily="34" charset="0"/>
                <a:cs typeface="Arial" panose="020B0604020202020204" pitchFamily="34" charset="0"/>
              </a:rPr>
              <a:t>; whether there were </a:t>
            </a:r>
            <a:r>
              <a:rPr lang="en-US" altLang="ko-KR" u="sng" kern="0" dirty="0">
                <a:solidFill>
                  <a:srgbClr val="000000"/>
                </a:solidFill>
                <a:latin typeface="Arial" panose="020B0604020202020204" pitchFamily="34" charset="0"/>
                <a:cs typeface="Arial" panose="020B0604020202020204" pitchFamily="34" charset="0"/>
              </a:rPr>
              <a:t>any negotiations between the applicant of the registered mark and the right holder of the imitated mark</a:t>
            </a:r>
            <a:r>
              <a:rPr lang="en-US" altLang="ko-KR" kern="0" dirty="0">
                <a:solidFill>
                  <a:srgbClr val="000000"/>
                </a:solidFill>
                <a:latin typeface="Arial" panose="020B0604020202020204" pitchFamily="34" charset="0"/>
                <a:cs typeface="Arial" panose="020B0604020202020204" pitchFamily="34" charset="0"/>
              </a:rPr>
              <a:t> regarding the mark, and </a:t>
            </a:r>
            <a:r>
              <a:rPr lang="en-US" altLang="ko-KR" u="sng" kern="0" dirty="0">
                <a:solidFill>
                  <a:srgbClr val="000000"/>
                </a:solidFill>
                <a:latin typeface="Arial" panose="020B0604020202020204" pitchFamily="34" charset="0"/>
                <a:cs typeface="Arial" panose="020B0604020202020204" pitchFamily="34" charset="0"/>
              </a:rPr>
              <a:t>the content of such negotiations; any other relationship between the parties</a:t>
            </a:r>
            <a:r>
              <a:rPr lang="en-US" altLang="ko-KR" kern="0" dirty="0">
                <a:solidFill>
                  <a:srgbClr val="000000"/>
                </a:solidFill>
                <a:latin typeface="Arial" panose="020B0604020202020204" pitchFamily="34" charset="0"/>
                <a:cs typeface="Arial" panose="020B0604020202020204" pitchFamily="34" charset="0"/>
              </a:rPr>
              <a:t>; whether </a:t>
            </a:r>
            <a:r>
              <a:rPr lang="en-US" altLang="ko-KR" u="sng" kern="0" dirty="0">
                <a:solidFill>
                  <a:srgbClr val="000000"/>
                </a:solidFill>
                <a:latin typeface="Arial" panose="020B0604020202020204" pitchFamily="34" charset="0"/>
                <a:cs typeface="Arial" panose="020B0604020202020204" pitchFamily="34" charset="0"/>
              </a:rPr>
              <a:t>the applicant of the registered mark had actually prepared to conduct business using the mark</a:t>
            </a:r>
            <a:r>
              <a:rPr lang="en-US" altLang="ko-KR" kern="0" dirty="0">
                <a:solidFill>
                  <a:srgbClr val="000000"/>
                </a:solidFill>
                <a:latin typeface="Arial" panose="020B0604020202020204" pitchFamily="34" charset="0"/>
                <a:cs typeface="Arial" panose="020B0604020202020204" pitchFamily="34" charset="0"/>
              </a:rPr>
              <a:t>; whether </a:t>
            </a:r>
            <a:r>
              <a:rPr lang="en-US" altLang="ko-KR" u="sng" kern="0" dirty="0">
                <a:solidFill>
                  <a:srgbClr val="000000"/>
                </a:solidFill>
                <a:latin typeface="Arial" panose="020B0604020202020204" pitchFamily="34" charset="0"/>
                <a:cs typeface="Arial" panose="020B0604020202020204" pitchFamily="34" charset="0"/>
              </a:rPr>
              <a:t>the designated goods of the registered mark and those of the imitated mark are identical, similar, or economically related</a:t>
            </a:r>
            <a:r>
              <a:rPr lang="en-US" altLang="ko-KR" kern="0" dirty="0">
                <a:solidFill>
                  <a:srgbClr val="000000"/>
                </a:solidFill>
                <a:latin typeface="Arial" panose="020B0604020202020204" pitchFamily="34" charset="0"/>
                <a:cs typeface="Arial" panose="020B0604020202020204" pitchFamily="34" charset="0"/>
              </a:rPr>
              <a:t>; </a:t>
            </a:r>
            <a:r>
              <a:rPr lang="en-US" altLang="ko-KR" u="sng" kern="0" dirty="0">
                <a:solidFill>
                  <a:srgbClr val="000000"/>
                </a:solidFill>
                <a:latin typeface="Arial" panose="020B0604020202020204" pitchFamily="34" charset="0"/>
                <a:cs typeface="Arial" panose="020B0604020202020204" pitchFamily="34" charset="0"/>
              </a:rPr>
              <a:t>and the actual conditions of trade</a:t>
            </a:r>
            <a:r>
              <a:rPr lang="en-US" altLang="ko-KR" kern="0" dirty="0">
                <a:solidFill>
                  <a:srgbClr val="000000"/>
                </a:solidFill>
                <a:latin typeface="Arial" panose="020B0604020202020204" pitchFamily="34" charset="0"/>
                <a:cs typeface="Arial" panose="020B0604020202020204" pitchFamily="34" charset="0"/>
              </a:rPr>
              <a:t>. Such determination should be made based on the time of filing of the registered mark.</a:t>
            </a:r>
          </a:p>
        </p:txBody>
      </p:sp>
    </p:spTree>
    <p:extLst>
      <p:ext uri="{BB962C8B-B14F-4D97-AF65-F5344CB8AC3E}">
        <p14:creationId xmlns:p14="http://schemas.microsoft.com/office/powerpoint/2010/main" val="12339003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그림 23"/>
          <p:cNvPicPr>
            <a:picLocks noChangeAspect="1"/>
          </p:cNvPicPr>
          <p:nvPr/>
        </p:nvPicPr>
        <p:blipFill rotWithShape="1">
          <a:blip r:embed="rId3">
            <a:extLst>
              <a:ext uri="{28A0092B-C50C-407E-A947-70E740481C1C}">
                <a14:useLocalDpi xmlns:a14="http://schemas.microsoft.com/office/drawing/2010/main" val="0"/>
              </a:ext>
            </a:extLst>
          </a:blip>
          <a:srcRect t="2" b="-593"/>
          <a:stretch/>
        </p:blipFill>
        <p:spPr>
          <a:xfrm>
            <a:off x="1118236" y="390003"/>
            <a:ext cx="9906000" cy="6358635"/>
          </a:xfrm>
          <a:prstGeom prst="rect">
            <a:avLst/>
          </a:prstGeom>
          <a:solidFill>
            <a:schemeClr val="bg1"/>
          </a:solidFill>
        </p:spPr>
      </p:pic>
      <p:grpSp>
        <p:nvGrpSpPr>
          <p:cNvPr id="4" name="그룹 3"/>
          <p:cNvGrpSpPr/>
          <p:nvPr/>
        </p:nvGrpSpPr>
        <p:grpSpPr>
          <a:xfrm>
            <a:off x="1143000" y="-9321"/>
            <a:ext cx="9906000" cy="876098"/>
            <a:chOff x="-1" y="0"/>
            <a:chExt cx="10133229" cy="522330"/>
          </a:xfrm>
        </p:grpSpPr>
        <p:sp>
          <p:nvSpPr>
            <p:cNvPr id="5" name="직사각형 4"/>
            <p:cNvSpPr/>
            <p:nvPr/>
          </p:nvSpPr>
          <p:spPr>
            <a:xfrm>
              <a:off x="-1" y="0"/>
              <a:ext cx="10133228" cy="522330"/>
            </a:xfrm>
            <a:prstGeom prst="rect">
              <a:avLst/>
            </a:prstGeom>
            <a:solidFill>
              <a:srgbClr val="004B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520" dirty="0">
                <a:latin typeface="+mn-ea"/>
              </a:endParaRPr>
            </a:p>
          </p:txBody>
        </p:sp>
        <p:sp>
          <p:nvSpPr>
            <p:cNvPr id="6" name="직사각형 50"/>
            <p:cNvSpPr/>
            <p:nvPr/>
          </p:nvSpPr>
          <p:spPr>
            <a:xfrm>
              <a:off x="6905624" y="0"/>
              <a:ext cx="3227604" cy="522330"/>
            </a:xfrm>
            <a:custGeom>
              <a:avLst/>
              <a:gdLst>
                <a:gd name="connsiteX0" fmla="*/ 0 w 2238375"/>
                <a:gd name="connsiteY0" fmla="*/ 0 h 522330"/>
                <a:gd name="connsiteX1" fmla="*/ 2238375 w 2238375"/>
                <a:gd name="connsiteY1" fmla="*/ 0 h 522330"/>
                <a:gd name="connsiteX2" fmla="*/ 2238375 w 2238375"/>
                <a:gd name="connsiteY2" fmla="*/ 522330 h 522330"/>
                <a:gd name="connsiteX3" fmla="*/ 0 w 2238375"/>
                <a:gd name="connsiteY3" fmla="*/ 522330 h 522330"/>
                <a:gd name="connsiteX4" fmla="*/ 0 w 2238375"/>
                <a:gd name="connsiteY4" fmla="*/ 0 h 522330"/>
                <a:gd name="connsiteX0" fmla="*/ 0 w 2238375"/>
                <a:gd name="connsiteY0" fmla="*/ 0 h 522330"/>
                <a:gd name="connsiteX1" fmla="*/ 2238375 w 2238375"/>
                <a:gd name="connsiteY1" fmla="*/ 0 h 522330"/>
                <a:gd name="connsiteX2" fmla="*/ 2238375 w 2238375"/>
                <a:gd name="connsiteY2" fmla="*/ 522330 h 522330"/>
                <a:gd name="connsiteX3" fmla="*/ 714375 w 2238375"/>
                <a:gd name="connsiteY3" fmla="*/ 512805 h 522330"/>
                <a:gd name="connsiteX4" fmla="*/ 0 w 2238375"/>
                <a:gd name="connsiteY4" fmla="*/ 0 h 5223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8375" h="522330">
                  <a:moveTo>
                    <a:pt x="0" y="0"/>
                  </a:moveTo>
                  <a:lnTo>
                    <a:pt x="2238375" y="0"/>
                  </a:lnTo>
                  <a:lnTo>
                    <a:pt x="2238375" y="522330"/>
                  </a:lnTo>
                  <a:lnTo>
                    <a:pt x="714375" y="512805"/>
                  </a:lnTo>
                  <a:lnTo>
                    <a:pt x="0" y="0"/>
                  </a:lnTo>
                  <a:close/>
                </a:path>
              </a:pathLst>
            </a:custGeom>
            <a:solidFill>
              <a:srgbClr val="008BB6">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520" dirty="0">
                <a:latin typeface="+mn-ea"/>
              </a:endParaRPr>
            </a:p>
          </p:txBody>
        </p:sp>
        <p:sp>
          <p:nvSpPr>
            <p:cNvPr id="7" name="직사각형 6"/>
            <p:cNvSpPr/>
            <p:nvPr/>
          </p:nvSpPr>
          <p:spPr>
            <a:xfrm>
              <a:off x="132052" y="70759"/>
              <a:ext cx="9859953" cy="370529"/>
            </a:xfrm>
            <a:prstGeom prst="rect">
              <a:avLst/>
            </a:prstGeom>
            <a:solidFill>
              <a:schemeClr val="bg1"/>
            </a:solidFill>
            <a:ln>
              <a:noFill/>
            </a:ln>
            <a:effectLst>
              <a:outerShdw blurRad="63500" dist="254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520" dirty="0">
                <a:latin typeface="+mn-ea"/>
              </a:endParaRPr>
            </a:p>
          </p:txBody>
        </p:sp>
        <p:sp>
          <p:nvSpPr>
            <p:cNvPr id="8" name="TextBox 7"/>
            <p:cNvSpPr txBox="1"/>
            <p:nvPr/>
          </p:nvSpPr>
          <p:spPr>
            <a:xfrm>
              <a:off x="214104" y="119645"/>
              <a:ext cx="9893793" cy="254793"/>
            </a:xfrm>
            <a:prstGeom prst="rect">
              <a:avLst/>
            </a:prstGeom>
            <a:noFill/>
          </p:spPr>
          <p:txBody>
            <a:bodyPr wrap="square" rtlCol="0">
              <a:spAutoFit/>
            </a:bodyPr>
            <a:lstStyle/>
            <a:p>
              <a:pPr fontAlgn="base"/>
              <a:r>
                <a:rPr lang="en-US" altLang="ko-KR" sz="2177" dirty="0">
                  <a:solidFill>
                    <a:srgbClr val="004B77"/>
                  </a:solidFill>
                  <a:latin typeface="Arial" panose="020B0604020202020204" pitchFamily="34" charset="0"/>
                  <a:cs typeface="Arial" panose="020B0604020202020204" pitchFamily="34" charset="0"/>
                </a:rPr>
                <a:t>Actual case 2</a:t>
              </a:r>
              <a:endParaRPr lang="ko-KR" altLang="en-US" sz="2177" dirty="0">
                <a:solidFill>
                  <a:srgbClr val="004B77"/>
                </a:solidFill>
                <a:latin typeface="Arial" panose="020B0604020202020204" pitchFamily="34" charset="0"/>
                <a:cs typeface="Arial" panose="020B0604020202020204" pitchFamily="34" charset="0"/>
              </a:endParaRPr>
            </a:p>
          </p:txBody>
        </p:sp>
      </p:grpSp>
      <p:sp>
        <p:nvSpPr>
          <p:cNvPr id="11" name="직사각형 10">
            <a:extLst>
              <a:ext uri="{FF2B5EF4-FFF2-40B4-BE49-F238E27FC236}">
                <a16:creationId xmlns:a16="http://schemas.microsoft.com/office/drawing/2014/main" id="{849EC2E5-397C-4278-A302-3D1CE67A7590}"/>
              </a:ext>
            </a:extLst>
          </p:cNvPr>
          <p:cNvSpPr/>
          <p:nvPr/>
        </p:nvSpPr>
        <p:spPr>
          <a:xfrm>
            <a:off x="2091761" y="3537967"/>
            <a:ext cx="8010525" cy="526876"/>
          </a:xfrm>
          <a:prstGeom prst="rect">
            <a:avLst/>
          </a:prstGeom>
        </p:spPr>
        <p:txBody>
          <a:bodyPr wrap="square">
            <a:spAutoFit/>
          </a:bodyPr>
          <a:lstStyle/>
          <a:p>
            <a:pPr marL="342900" indent="-342900" algn="just" fontAlgn="base">
              <a:lnSpc>
                <a:spcPct val="160000"/>
              </a:lnSpc>
              <a:spcAft>
                <a:spcPts val="1000"/>
              </a:spcAft>
              <a:buFont typeface="Wingdings" panose="05000000000000000000" pitchFamily="2" charset="2"/>
              <a:buChar char="§"/>
            </a:pPr>
            <a:r>
              <a:rPr lang="en-US" altLang="ko-KR" sz="2000" dirty="0">
                <a:solidFill>
                  <a:schemeClr val="tx1">
                    <a:lumMod val="75000"/>
                    <a:lumOff val="25000"/>
                  </a:schemeClr>
                </a:solidFill>
                <a:latin typeface="Arial" panose="020B0604020202020204" pitchFamily="34" charset="0"/>
                <a:cs typeface="Arial" panose="020B0604020202020204" pitchFamily="34" charset="0"/>
              </a:rPr>
              <a:t>Trademark examiner, refused under §34(1)13</a:t>
            </a:r>
            <a:endParaRPr lang="en-US" altLang="ko-KR" sz="2000" dirty="0">
              <a:latin typeface="Arial" panose="020B0604020202020204" pitchFamily="34" charset="0"/>
              <a:cs typeface="Arial" panose="020B0604020202020204" pitchFamily="34" charset="0"/>
            </a:endParaRPr>
          </a:p>
        </p:txBody>
      </p:sp>
      <p:sp>
        <p:nvSpPr>
          <p:cNvPr id="12" name="직사각형 11">
            <a:extLst>
              <a:ext uri="{FF2B5EF4-FFF2-40B4-BE49-F238E27FC236}">
                <a16:creationId xmlns:a16="http://schemas.microsoft.com/office/drawing/2014/main" id="{09F65828-5ABC-4DAF-94D4-AC3364D3D6D4}"/>
              </a:ext>
            </a:extLst>
          </p:cNvPr>
          <p:cNvSpPr/>
          <p:nvPr/>
        </p:nvSpPr>
        <p:spPr>
          <a:xfrm>
            <a:off x="2091761" y="4350809"/>
            <a:ext cx="8010525" cy="526876"/>
          </a:xfrm>
          <a:prstGeom prst="rect">
            <a:avLst/>
          </a:prstGeom>
        </p:spPr>
        <p:txBody>
          <a:bodyPr wrap="square">
            <a:spAutoFit/>
          </a:bodyPr>
          <a:lstStyle/>
          <a:p>
            <a:pPr marL="342900" indent="-342900" algn="just" fontAlgn="base">
              <a:lnSpc>
                <a:spcPct val="160000"/>
              </a:lnSpc>
              <a:spcAft>
                <a:spcPts val="1000"/>
              </a:spcAft>
              <a:buFont typeface="Wingdings" panose="05000000000000000000" pitchFamily="2" charset="2"/>
              <a:buChar char="§"/>
            </a:pPr>
            <a:r>
              <a:rPr lang="en-US" altLang="ko-KR" sz="2000" dirty="0">
                <a:solidFill>
                  <a:schemeClr val="tx1">
                    <a:lumMod val="75000"/>
                    <a:lumOff val="25000"/>
                  </a:schemeClr>
                </a:solidFill>
                <a:latin typeface="Arial" panose="020B0604020202020204" pitchFamily="34" charset="0"/>
                <a:cs typeface="Arial" panose="020B0604020202020204" pitchFamily="34" charset="0"/>
              </a:rPr>
              <a:t>IPTAB, denied under §34(1)13</a:t>
            </a:r>
            <a:endParaRPr lang="en-US" altLang="ko-KR" sz="2000" dirty="0">
              <a:latin typeface="Arial" panose="020B0604020202020204" pitchFamily="34" charset="0"/>
              <a:cs typeface="Arial" panose="020B0604020202020204" pitchFamily="34" charset="0"/>
            </a:endParaRPr>
          </a:p>
        </p:txBody>
      </p:sp>
      <p:sp>
        <p:nvSpPr>
          <p:cNvPr id="14" name="직사각형 13">
            <a:extLst>
              <a:ext uri="{FF2B5EF4-FFF2-40B4-BE49-F238E27FC236}">
                <a16:creationId xmlns:a16="http://schemas.microsoft.com/office/drawing/2014/main" id="{9C104AE1-D4F3-49BD-AFA5-A829E550B01A}"/>
              </a:ext>
            </a:extLst>
          </p:cNvPr>
          <p:cNvSpPr/>
          <p:nvPr/>
        </p:nvSpPr>
        <p:spPr>
          <a:xfrm>
            <a:off x="5636896" y="1534260"/>
            <a:ext cx="615456" cy="461665"/>
          </a:xfrm>
          <a:prstGeom prst="rect">
            <a:avLst/>
          </a:prstGeom>
        </p:spPr>
        <p:txBody>
          <a:bodyPr wrap="square">
            <a:spAutoFit/>
          </a:bodyPr>
          <a:lstStyle/>
          <a:p>
            <a:pPr marL="296863" lvl="0" indent="-296863" algn="just">
              <a:defRPr/>
            </a:pPr>
            <a:r>
              <a:rPr lang="en-US" altLang="ko-KR" sz="2400" dirty="0">
                <a:latin typeface="Calibri"/>
              </a:rPr>
              <a:t>VS</a:t>
            </a:r>
            <a:endParaRPr lang="ko-KR" altLang="ko-KR" sz="2400" dirty="0">
              <a:latin typeface="Calibri"/>
            </a:endParaRPr>
          </a:p>
        </p:txBody>
      </p:sp>
      <p:sp>
        <p:nvSpPr>
          <p:cNvPr id="15" name="직사각형 14">
            <a:extLst>
              <a:ext uri="{FF2B5EF4-FFF2-40B4-BE49-F238E27FC236}">
                <a16:creationId xmlns:a16="http://schemas.microsoft.com/office/drawing/2014/main" id="{E1161372-7CFA-4AEF-9AB9-0089EAB6DD33}"/>
              </a:ext>
            </a:extLst>
          </p:cNvPr>
          <p:cNvSpPr/>
          <p:nvPr/>
        </p:nvSpPr>
        <p:spPr>
          <a:xfrm>
            <a:off x="2458226" y="2332563"/>
            <a:ext cx="2285596" cy="646331"/>
          </a:xfrm>
          <a:prstGeom prst="rect">
            <a:avLst/>
          </a:prstGeom>
        </p:spPr>
        <p:txBody>
          <a:bodyPr wrap="square">
            <a:spAutoFit/>
          </a:bodyPr>
          <a:lstStyle/>
          <a:p>
            <a:r>
              <a:rPr lang="en-US" altLang="ko-KR" dirty="0">
                <a:latin typeface="Calibri" panose="020F0502020204030204" pitchFamily="34" charset="0"/>
                <a:cs typeface="Calibri" panose="020F0502020204030204" pitchFamily="34" charset="0"/>
              </a:rPr>
              <a:t>Shampoo (containing cognac by-products)</a:t>
            </a:r>
          </a:p>
        </p:txBody>
      </p:sp>
      <p:sp>
        <p:nvSpPr>
          <p:cNvPr id="16" name="직사각형 15">
            <a:extLst>
              <a:ext uri="{FF2B5EF4-FFF2-40B4-BE49-F238E27FC236}">
                <a16:creationId xmlns:a16="http://schemas.microsoft.com/office/drawing/2014/main" id="{B3262FE0-ED6D-4CD8-8DE7-46D317660B94}"/>
              </a:ext>
            </a:extLst>
          </p:cNvPr>
          <p:cNvSpPr/>
          <p:nvPr/>
        </p:nvSpPr>
        <p:spPr>
          <a:xfrm>
            <a:off x="7321733" y="2332563"/>
            <a:ext cx="1255218" cy="366796"/>
          </a:xfrm>
          <a:prstGeom prst="rect">
            <a:avLst/>
          </a:prstGeom>
        </p:spPr>
        <p:txBody>
          <a:bodyPr wrap="square">
            <a:spAutoFit/>
          </a:bodyPr>
          <a:lstStyle/>
          <a:p>
            <a:r>
              <a:rPr lang="en-US" altLang="ko-KR" dirty="0">
                <a:latin typeface="Calibri" panose="020F0502020204030204" pitchFamily="34" charset="0"/>
                <a:cs typeface="Calibri" panose="020F0502020204030204" pitchFamily="34" charset="0"/>
              </a:rPr>
              <a:t>Brandy</a:t>
            </a:r>
          </a:p>
        </p:txBody>
      </p:sp>
      <p:sp>
        <p:nvSpPr>
          <p:cNvPr id="18" name="직사각형 17">
            <a:extLst>
              <a:ext uri="{FF2B5EF4-FFF2-40B4-BE49-F238E27FC236}">
                <a16:creationId xmlns:a16="http://schemas.microsoft.com/office/drawing/2014/main" id="{CE4C2693-864D-48FA-98B4-009C1485EE3A}"/>
              </a:ext>
            </a:extLst>
          </p:cNvPr>
          <p:cNvSpPr/>
          <p:nvPr/>
        </p:nvSpPr>
        <p:spPr>
          <a:xfrm>
            <a:off x="6321611" y="1325667"/>
            <a:ext cx="3365537" cy="369332"/>
          </a:xfrm>
          <a:prstGeom prst="rect">
            <a:avLst/>
          </a:prstGeom>
        </p:spPr>
        <p:txBody>
          <a:bodyPr wrap="none">
            <a:spAutoFit/>
          </a:bodyPr>
          <a:lstStyle/>
          <a:p>
            <a:pPr algn="ctr"/>
            <a:r>
              <a:rPr lang="en-US" altLang="ko-KR" dirty="0">
                <a:latin typeface="Calibri" panose="020F0502020204030204" pitchFamily="34" charset="0"/>
                <a:cs typeface="Calibri" panose="020F0502020204030204" pitchFamily="34" charset="0"/>
              </a:rPr>
              <a:t>(Prior-used geographic indication)</a:t>
            </a:r>
            <a:endParaRPr lang="ko-KR" altLang="en-US" dirty="0">
              <a:latin typeface="Calibri" panose="020F0502020204030204" pitchFamily="34" charset="0"/>
              <a:cs typeface="Calibri" panose="020F0502020204030204" pitchFamily="34" charset="0"/>
            </a:endParaRPr>
          </a:p>
        </p:txBody>
      </p:sp>
      <p:sp>
        <p:nvSpPr>
          <p:cNvPr id="19" name="직사각형 18">
            <a:extLst>
              <a:ext uri="{FF2B5EF4-FFF2-40B4-BE49-F238E27FC236}">
                <a16:creationId xmlns:a16="http://schemas.microsoft.com/office/drawing/2014/main" id="{09E8C6B8-A6E5-43B3-BE8D-37C25E2F897B}"/>
              </a:ext>
            </a:extLst>
          </p:cNvPr>
          <p:cNvSpPr/>
          <p:nvPr/>
        </p:nvSpPr>
        <p:spPr>
          <a:xfrm>
            <a:off x="2666485" y="1325667"/>
            <a:ext cx="1984839" cy="369332"/>
          </a:xfrm>
          <a:prstGeom prst="rect">
            <a:avLst/>
          </a:prstGeom>
        </p:spPr>
        <p:txBody>
          <a:bodyPr wrap="none">
            <a:spAutoFit/>
          </a:bodyPr>
          <a:lstStyle/>
          <a:p>
            <a:pPr algn="ctr"/>
            <a:r>
              <a:rPr lang="en-US" altLang="ko-KR" dirty="0">
                <a:latin typeface="Calibri" panose="020F0502020204030204" pitchFamily="34" charset="0"/>
                <a:cs typeface="Calibri" panose="020F0502020204030204" pitchFamily="34" charset="0"/>
              </a:rPr>
              <a:t>(This applied mark)</a:t>
            </a:r>
            <a:endParaRPr lang="ko-KR" altLang="en-US" dirty="0">
              <a:latin typeface="Calibri" panose="020F0502020204030204" pitchFamily="34" charset="0"/>
              <a:cs typeface="Calibri" panose="020F0502020204030204" pitchFamily="34" charset="0"/>
            </a:endParaRPr>
          </a:p>
        </p:txBody>
      </p:sp>
      <p:pic>
        <p:nvPicPr>
          <p:cNvPr id="1025" name="_x226939456" descr="EMB00004150b2f7">
            <a:extLst>
              <a:ext uri="{FF2B5EF4-FFF2-40B4-BE49-F238E27FC236}">
                <a16:creationId xmlns:a16="http://schemas.microsoft.com/office/drawing/2014/main" id="{DFC9AB82-243D-448C-B86C-C16C4AC887A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l="2408" t="46964" r="1758" b="46124"/>
          <a:stretch>
            <a:fillRect/>
          </a:stretch>
        </p:blipFill>
        <p:spPr bwMode="auto">
          <a:xfrm>
            <a:off x="1585101" y="1844326"/>
            <a:ext cx="4032250" cy="290513"/>
          </a:xfrm>
          <a:prstGeom prst="rect">
            <a:avLst/>
          </a:prstGeom>
          <a:noFill/>
          <a:extLst>
            <a:ext uri="{909E8E84-426E-40DD-AFC4-6F175D3DCCD1}">
              <a14:hiddenFill xmlns:a14="http://schemas.microsoft.com/office/drawing/2010/main">
                <a:solidFill>
                  <a:srgbClr val="FFFFFF"/>
                </a:solidFill>
              </a14:hiddenFill>
            </a:ext>
          </a:extLst>
        </p:spPr>
      </p:pic>
      <p:pic>
        <p:nvPicPr>
          <p:cNvPr id="1027" name="_x226942336" descr="EMB00004150b2fe">
            <a:extLst>
              <a:ext uri="{FF2B5EF4-FFF2-40B4-BE49-F238E27FC236}">
                <a16:creationId xmlns:a16="http://schemas.microsoft.com/office/drawing/2014/main" id="{DC006EC3-9A33-49F7-B179-22023702ABA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l="34451" t="46964" r="37428" b="46124"/>
          <a:stretch>
            <a:fillRect/>
          </a:stretch>
        </p:blipFill>
        <p:spPr bwMode="auto">
          <a:xfrm>
            <a:off x="7203418" y="1844326"/>
            <a:ext cx="1182688" cy="2905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44732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텍스트 개체 틀 1">
            <a:extLst>
              <a:ext uri="{FF2B5EF4-FFF2-40B4-BE49-F238E27FC236}">
                <a16:creationId xmlns:a16="http://schemas.microsoft.com/office/drawing/2014/main" id="{CC82732F-6FD4-497F-9AD0-BDE7E0B2C0F4}"/>
              </a:ext>
            </a:extLst>
          </p:cNvPr>
          <p:cNvSpPr>
            <a:spLocks noGrp="1"/>
          </p:cNvSpPr>
          <p:nvPr>
            <p:ph type="body" sz="quarter" idx="10"/>
          </p:nvPr>
        </p:nvSpPr>
        <p:spPr/>
        <p:txBody>
          <a:bodyPr/>
          <a:lstStyle/>
          <a:p>
            <a:r>
              <a:rPr lang="en-US" altLang="ko-KR" dirty="0"/>
              <a:t>2026-05-21</a:t>
            </a:r>
            <a:endParaRPr lang="ko-KR" altLang="en-US" dirty="0"/>
          </a:p>
        </p:txBody>
      </p:sp>
      <p:sp>
        <p:nvSpPr>
          <p:cNvPr id="3" name="텍스트 개체 틀 2">
            <a:extLst>
              <a:ext uri="{FF2B5EF4-FFF2-40B4-BE49-F238E27FC236}">
                <a16:creationId xmlns:a16="http://schemas.microsoft.com/office/drawing/2014/main" id="{8DCC983C-AE78-46AB-B6A3-CD71D1B4EDA3}"/>
              </a:ext>
            </a:extLst>
          </p:cNvPr>
          <p:cNvSpPr>
            <a:spLocks noGrp="1"/>
          </p:cNvSpPr>
          <p:nvPr>
            <p:ph type="body" sz="quarter" idx="11"/>
          </p:nvPr>
        </p:nvSpPr>
        <p:spPr/>
        <p:txBody>
          <a:bodyPr/>
          <a:lstStyle/>
          <a:p>
            <a:r>
              <a:rPr lang="en-US" altLang="ko-KR" dirty="0"/>
              <a:t>JANG Ray</a:t>
            </a:r>
            <a:endParaRPr lang="ko-KR" altLang="en-US" dirty="0"/>
          </a:p>
        </p:txBody>
      </p:sp>
      <p:sp>
        <p:nvSpPr>
          <p:cNvPr id="4" name="텍스트 개체 틀 3">
            <a:extLst>
              <a:ext uri="{FF2B5EF4-FFF2-40B4-BE49-F238E27FC236}">
                <a16:creationId xmlns:a16="http://schemas.microsoft.com/office/drawing/2014/main" id="{416BBE7C-8770-43CA-B323-54EF054854AC}"/>
              </a:ext>
            </a:extLst>
          </p:cNvPr>
          <p:cNvSpPr>
            <a:spLocks noGrp="1"/>
          </p:cNvSpPr>
          <p:nvPr>
            <p:ph type="body" sz="quarter" idx="12"/>
          </p:nvPr>
        </p:nvSpPr>
        <p:spPr/>
        <p:txBody>
          <a:bodyPr>
            <a:normAutofit fontScale="85000" lnSpcReduction="10000"/>
          </a:bodyPr>
          <a:lstStyle/>
          <a:p>
            <a:r>
              <a:rPr lang="en-US" altLang="ko-KR" dirty="0"/>
              <a:t>xlay3209@korea.kr</a:t>
            </a:r>
            <a:endParaRPr lang="ko-KR" altLang="en-US" dirty="0"/>
          </a:p>
        </p:txBody>
      </p:sp>
      <p:pic>
        <p:nvPicPr>
          <p:cNvPr id="5" name="그림 4">
            <a:extLst>
              <a:ext uri="{FF2B5EF4-FFF2-40B4-BE49-F238E27FC236}">
                <a16:creationId xmlns:a16="http://schemas.microsoft.com/office/drawing/2014/main" id="{0BCD8233-6B89-4B85-A674-3994F077C163}"/>
              </a:ext>
            </a:extLst>
          </p:cNvPr>
          <p:cNvPicPr>
            <a:picLocks noChangeAspect="1"/>
          </p:cNvPicPr>
          <p:nvPr/>
        </p:nvPicPr>
        <p:blipFill>
          <a:blip r:embed="rId2"/>
          <a:stretch>
            <a:fillRect/>
          </a:stretch>
        </p:blipFill>
        <p:spPr>
          <a:xfrm>
            <a:off x="10461402" y="355378"/>
            <a:ext cx="1165222" cy="781014"/>
          </a:xfrm>
          <a:prstGeom prst="rect">
            <a:avLst/>
          </a:prstGeom>
        </p:spPr>
      </p:pic>
    </p:spTree>
    <p:extLst>
      <p:ext uri="{BB962C8B-B14F-4D97-AF65-F5344CB8AC3E}">
        <p14:creationId xmlns:p14="http://schemas.microsoft.com/office/powerpoint/2010/main" val="1377309322"/>
      </p:ext>
    </p:extLst>
  </p:cSld>
  <p:clrMapOvr>
    <a:masterClrMapping/>
  </p:clrMapOvr>
</p:sld>
</file>

<file path=ppt/theme/theme1.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사용자 지정 1">
      <a:majorFont>
        <a:latin typeface="Calibri"/>
        <a:ea typeface="맑은 고딕"/>
        <a:cs typeface=""/>
      </a:majorFont>
      <a:minorFont>
        <a:latin typeface="Calibri"/>
        <a:ea typeface="맑은 고딕"/>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맑은 고딕"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맑은 고딕"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맑은 고딕"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맑은 고딕"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2377</TotalTime>
  <Words>550</Words>
  <Application>Microsoft Office PowerPoint</Application>
  <PresentationFormat>와이드스크린</PresentationFormat>
  <Paragraphs>41</Paragraphs>
  <Slides>7</Slides>
  <Notes>6</Notes>
  <HiddenSlides>0</HiddenSlides>
  <MMClips>0</MMClips>
  <ScaleCrop>false</ScaleCrop>
  <HeadingPairs>
    <vt:vector size="6" baseType="variant">
      <vt:variant>
        <vt:lpstr>사용한 글꼴</vt:lpstr>
      </vt:variant>
      <vt:variant>
        <vt:i4>5</vt:i4>
      </vt:variant>
      <vt:variant>
        <vt:lpstr>테마</vt:lpstr>
      </vt:variant>
      <vt:variant>
        <vt:i4>1</vt:i4>
      </vt:variant>
      <vt:variant>
        <vt:lpstr>슬라이드 제목</vt:lpstr>
      </vt:variant>
      <vt:variant>
        <vt:i4>7</vt:i4>
      </vt:variant>
    </vt:vector>
  </HeadingPairs>
  <TitlesOfParts>
    <vt:vector size="13" baseType="lpstr">
      <vt:lpstr>Arial Unicode MS</vt:lpstr>
      <vt:lpstr>맑은 고딕</vt:lpstr>
      <vt:lpstr>Arial</vt:lpstr>
      <vt:lpstr>Calibri</vt:lpstr>
      <vt:lpstr>Wingdings</vt:lpstr>
      <vt:lpstr>Office 테마</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kipo</dc:creator>
  <cp:lastModifiedBy>kipo</cp:lastModifiedBy>
  <cp:revision>426</cp:revision>
  <cp:lastPrinted>2026-04-21T04:28:15Z</cp:lastPrinted>
  <dcterms:created xsi:type="dcterms:W3CDTF">2025-05-26T13:25:06Z</dcterms:created>
  <dcterms:modified xsi:type="dcterms:W3CDTF">2026-05-06T04:38:16Z</dcterms:modified>
</cp:coreProperties>
</file>